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6" r:id="rId1"/>
  </p:sldMasterIdLst>
  <p:sldIdLst>
    <p:sldId id="256" r:id="rId2"/>
    <p:sldId id="257" r:id="rId3"/>
    <p:sldId id="258" r:id="rId4"/>
    <p:sldId id="267" r:id="rId5"/>
    <p:sldId id="259" r:id="rId6"/>
    <p:sldId id="260" r:id="rId7"/>
    <p:sldId id="261" r:id="rId8"/>
    <p:sldId id="268" r:id="rId9"/>
    <p:sldId id="262" r:id="rId10"/>
    <p:sldId id="263" r:id="rId11"/>
    <p:sldId id="264" r:id="rId12"/>
    <p:sldId id="265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B565930-E34A-BDFA-11F8-14E55DBB6D3F}" v="4" dt="2025-02-13T10:45:49.15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551925-41DC-4316-B4D3-F89294583103}" type="doc">
      <dgm:prSet loTypeId="urn:microsoft.com/office/officeart/2005/8/layout/hierarchy1" loCatId="hierarchy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fr-FR"/>
        </a:p>
      </dgm:t>
    </dgm:pt>
    <dgm:pt modelId="{97A32DEF-FF6E-49C4-8E32-67B8E48BC4BD}">
      <dgm:prSet phldrT="[Texte]" phldr="0"/>
      <dgm:spPr/>
      <dgm:t>
        <a:bodyPr/>
        <a:lstStyle/>
        <a:p>
          <a:r>
            <a:rPr lang="fr-FR" b="0">
              <a:latin typeface="Avenir Next LT Pro"/>
            </a:rPr>
            <a:t>Items</a:t>
          </a:r>
        </a:p>
      </dgm:t>
    </dgm:pt>
    <dgm:pt modelId="{E56C036B-50C9-43C1-B040-E91D5B4CE341}" type="parTrans" cxnId="{87101B92-D715-4A7A-AAD7-795306D0A402}">
      <dgm:prSet/>
      <dgm:spPr/>
      <dgm:t>
        <a:bodyPr/>
        <a:lstStyle/>
        <a:p>
          <a:endParaRPr lang="fr-FR"/>
        </a:p>
      </dgm:t>
    </dgm:pt>
    <dgm:pt modelId="{C760760D-888D-44BE-8794-0D418F85C466}" type="sibTrans" cxnId="{87101B92-D715-4A7A-AAD7-795306D0A402}">
      <dgm:prSet/>
      <dgm:spPr/>
      <dgm:t>
        <a:bodyPr/>
        <a:lstStyle/>
        <a:p>
          <a:endParaRPr lang="fr-FR"/>
        </a:p>
      </dgm:t>
    </dgm:pt>
    <dgm:pt modelId="{9E42F00B-9572-4F1F-891A-E03C00FF533E}">
      <dgm:prSet phldrT="[Texte]" phldr="0"/>
      <dgm:spPr/>
      <dgm:t>
        <a:bodyPr/>
        <a:lstStyle/>
        <a:p>
          <a:r>
            <a:rPr lang="fr-FR" b="0">
              <a:latin typeface="Avenir Next LT Pro"/>
            </a:rPr>
            <a:t>Inventaire</a:t>
          </a:r>
        </a:p>
      </dgm:t>
    </dgm:pt>
    <dgm:pt modelId="{13EECC60-7F94-4710-96F0-B526BB03EED7}" type="parTrans" cxnId="{0025C47E-097F-4814-B3EA-CB4FCE02739C}">
      <dgm:prSet/>
      <dgm:spPr/>
      <dgm:t>
        <a:bodyPr/>
        <a:lstStyle/>
        <a:p>
          <a:endParaRPr lang="fr-FR"/>
        </a:p>
      </dgm:t>
    </dgm:pt>
    <dgm:pt modelId="{BB253B3F-0766-4FEF-81BA-AC8CC6DCC4F2}" type="sibTrans" cxnId="{0025C47E-097F-4814-B3EA-CB4FCE02739C}">
      <dgm:prSet/>
      <dgm:spPr/>
      <dgm:t>
        <a:bodyPr/>
        <a:lstStyle/>
        <a:p>
          <a:endParaRPr lang="fr-FR"/>
        </a:p>
      </dgm:t>
    </dgm:pt>
    <dgm:pt modelId="{FABA1050-9967-4996-A935-255864B35D50}">
      <dgm:prSet phldr="0"/>
      <dgm:spPr/>
      <dgm:t>
        <a:bodyPr/>
        <a:lstStyle/>
        <a:p>
          <a:pPr rtl="0"/>
          <a:r>
            <a:rPr lang="fr-FR" b="0">
              <a:latin typeface="Avenir Next LT Pro"/>
            </a:rPr>
            <a:t>Déplacements</a:t>
          </a:r>
        </a:p>
      </dgm:t>
    </dgm:pt>
    <dgm:pt modelId="{353692EB-D34F-4BB5-AA79-3BCB790A07A8}" type="parTrans" cxnId="{4DA67C0E-BEFF-416B-B613-5BEB9F35BF40}">
      <dgm:prSet/>
      <dgm:spPr/>
    </dgm:pt>
    <dgm:pt modelId="{29FC4FA3-14DB-4B98-B06E-433123050771}" type="sibTrans" cxnId="{4DA67C0E-BEFF-416B-B613-5BEB9F35BF40}">
      <dgm:prSet/>
      <dgm:spPr/>
      <dgm:t>
        <a:bodyPr/>
        <a:lstStyle/>
        <a:p>
          <a:endParaRPr lang="fr-FR"/>
        </a:p>
      </dgm:t>
    </dgm:pt>
    <dgm:pt modelId="{735D29CE-8140-4476-A5FC-4F1C76AF104F}">
      <dgm:prSet phldr="0"/>
      <dgm:spPr/>
      <dgm:t>
        <a:bodyPr/>
        <a:lstStyle/>
        <a:p>
          <a:r>
            <a:rPr lang="fr-FR" b="0">
              <a:latin typeface="Avenir Next LT Pro"/>
            </a:rPr>
            <a:t>Combats</a:t>
          </a:r>
        </a:p>
      </dgm:t>
    </dgm:pt>
    <dgm:pt modelId="{A24F4641-A834-440A-A795-E015F32F54AD}" type="parTrans" cxnId="{75BE4FF8-557A-4F82-9D45-75073B5D093A}">
      <dgm:prSet/>
      <dgm:spPr/>
      <dgm:t>
        <a:bodyPr/>
        <a:lstStyle/>
        <a:p>
          <a:endParaRPr lang="fr-FR"/>
        </a:p>
      </dgm:t>
    </dgm:pt>
    <dgm:pt modelId="{C76D7AD1-028F-4C82-9CC6-E8B4775532CB}" type="sibTrans" cxnId="{75BE4FF8-557A-4F82-9D45-75073B5D093A}">
      <dgm:prSet/>
      <dgm:spPr/>
    </dgm:pt>
    <dgm:pt modelId="{676CD2B4-4BB5-4EDA-AACE-B83D5F3774B1}">
      <dgm:prSet phldr="0"/>
      <dgm:spPr/>
      <dgm:t>
        <a:bodyPr/>
        <a:lstStyle/>
        <a:p>
          <a:pPr rtl="0"/>
          <a:r>
            <a:rPr lang="fr-FR" b="0">
              <a:latin typeface="Avenir Next LT Pro"/>
            </a:rPr>
            <a:t>Fabrication</a:t>
          </a:r>
        </a:p>
      </dgm:t>
    </dgm:pt>
    <dgm:pt modelId="{EBF29564-601D-4472-A4CC-B28810BC379D}" type="parTrans" cxnId="{5EF24DAC-3E2E-4034-A495-AAE50D837E47}">
      <dgm:prSet/>
      <dgm:spPr/>
      <dgm:t>
        <a:bodyPr/>
        <a:lstStyle/>
        <a:p>
          <a:endParaRPr lang="fr-FR"/>
        </a:p>
      </dgm:t>
    </dgm:pt>
    <dgm:pt modelId="{54670F48-AFFA-4C09-B704-ADDDB5487EAA}" type="sibTrans" cxnId="{5EF24DAC-3E2E-4034-A495-AAE50D837E47}">
      <dgm:prSet/>
      <dgm:spPr/>
    </dgm:pt>
    <dgm:pt modelId="{51F377A7-FE85-4901-9326-D384B060AEE9}">
      <dgm:prSet phldr="0"/>
      <dgm:spPr/>
      <dgm:t>
        <a:bodyPr/>
        <a:lstStyle/>
        <a:p>
          <a:r>
            <a:rPr lang="fr-FR" b="0">
              <a:latin typeface="Avenir Next LT Pro"/>
            </a:rPr>
            <a:t>Maps</a:t>
          </a:r>
        </a:p>
      </dgm:t>
    </dgm:pt>
    <dgm:pt modelId="{299C59F1-7748-43A3-AA1B-8A15B1581D46}" type="parTrans" cxnId="{88C6CAB1-C26D-4D26-A736-2A217089F942}">
      <dgm:prSet/>
      <dgm:spPr/>
      <dgm:t>
        <a:bodyPr/>
        <a:lstStyle/>
        <a:p>
          <a:endParaRPr lang="fr-FR"/>
        </a:p>
      </dgm:t>
    </dgm:pt>
    <dgm:pt modelId="{2B98B0D5-7304-4FEB-AD02-CEB7B06B7B88}" type="sibTrans" cxnId="{88C6CAB1-C26D-4D26-A736-2A217089F942}">
      <dgm:prSet/>
      <dgm:spPr/>
    </dgm:pt>
    <dgm:pt modelId="{BE24A617-09CD-4534-970B-3BFF84314AE4}">
      <dgm:prSet phldr="0"/>
      <dgm:spPr/>
      <dgm:t>
        <a:bodyPr/>
        <a:lstStyle/>
        <a:p>
          <a:pPr rtl="0"/>
          <a:r>
            <a:rPr lang="fr-FR" b="0">
              <a:latin typeface="Avenir Next LT Pro"/>
            </a:rPr>
            <a:t>Ennemis</a:t>
          </a:r>
        </a:p>
      </dgm:t>
    </dgm:pt>
    <dgm:pt modelId="{CE6DC289-3084-487B-8DAD-B2218F78F88F}" type="parTrans" cxnId="{2B52B667-87F0-4FEF-9F53-FC6560AA2D6B}">
      <dgm:prSet/>
      <dgm:spPr/>
      <dgm:t>
        <a:bodyPr/>
        <a:lstStyle/>
        <a:p>
          <a:endParaRPr lang="fr-FR"/>
        </a:p>
      </dgm:t>
    </dgm:pt>
    <dgm:pt modelId="{ABD0A737-3EA4-4887-AB2E-50EDAAD27AFA}" type="sibTrans" cxnId="{2B52B667-87F0-4FEF-9F53-FC6560AA2D6B}">
      <dgm:prSet/>
      <dgm:spPr/>
    </dgm:pt>
    <dgm:pt modelId="{F34D0307-FE29-4C7E-89E7-ACD43F076F35}">
      <dgm:prSet phldr="0"/>
      <dgm:spPr/>
      <dgm:t>
        <a:bodyPr/>
        <a:lstStyle/>
        <a:p>
          <a:pPr rtl="0"/>
          <a:r>
            <a:rPr lang="fr-FR" b="0">
              <a:latin typeface="Avenir Next LT Pro"/>
            </a:rPr>
            <a:t>Alliés</a:t>
          </a:r>
        </a:p>
      </dgm:t>
    </dgm:pt>
    <dgm:pt modelId="{CEAB4B11-9179-44F4-9EBB-4697D9DB0C5E}" type="parTrans" cxnId="{FA3E9515-C527-443B-B6EE-C89C5CFD93A7}">
      <dgm:prSet/>
      <dgm:spPr/>
      <dgm:t>
        <a:bodyPr/>
        <a:lstStyle/>
        <a:p>
          <a:endParaRPr lang="fr-FR"/>
        </a:p>
      </dgm:t>
    </dgm:pt>
    <dgm:pt modelId="{DC0FF2C6-28D4-4143-8EE1-A2180865BAB6}" type="sibTrans" cxnId="{FA3E9515-C527-443B-B6EE-C89C5CFD93A7}">
      <dgm:prSet/>
      <dgm:spPr/>
    </dgm:pt>
    <dgm:pt modelId="{E4E5B658-CF5A-48F0-87E4-04F308DC726A}">
      <dgm:prSet phldr="0"/>
      <dgm:spPr/>
      <dgm:t>
        <a:bodyPr/>
        <a:lstStyle/>
        <a:p>
          <a:r>
            <a:rPr lang="fr-FR" b="0">
              <a:latin typeface="Avenir Next LT Pro"/>
            </a:rPr>
            <a:t>Save</a:t>
          </a:r>
        </a:p>
      </dgm:t>
    </dgm:pt>
    <dgm:pt modelId="{AD92B473-2183-48E9-96CF-28902F24A6AF}" type="parTrans" cxnId="{07C30549-13EF-427B-956B-B982528A97A0}">
      <dgm:prSet/>
      <dgm:spPr/>
    </dgm:pt>
    <dgm:pt modelId="{4E8DEE38-F942-43D1-8457-429D2346AD39}" type="sibTrans" cxnId="{07C30549-13EF-427B-956B-B982528A97A0}">
      <dgm:prSet/>
      <dgm:spPr/>
    </dgm:pt>
    <dgm:pt modelId="{F3FBAEDE-7533-4F57-97B1-086B8821C4FC}">
      <dgm:prSet phldr="0"/>
      <dgm:spPr/>
      <dgm:t>
        <a:bodyPr/>
        <a:lstStyle/>
        <a:p>
          <a:pPr rtl="0"/>
          <a:r>
            <a:rPr lang="fr-FR" b="0">
              <a:latin typeface="Avenir Next LT Pro"/>
            </a:rPr>
            <a:t>PNJ</a:t>
          </a:r>
        </a:p>
      </dgm:t>
    </dgm:pt>
    <dgm:pt modelId="{48673EC5-C82B-4979-BC83-7304E465C809}" type="parTrans" cxnId="{F4529858-067C-4AAE-86F4-CBB6E1F312F9}">
      <dgm:prSet/>
      <dgm:spPr/>
    </dgm:pt>
    <dgm:pt modelId="{BF5AA5A4-34EF-413C-A46C-55D09313CE22}" type="sibTrans" cxnId="{F4529858-067C-4AAE-86F4-CBB6E1F312F9}">
      <dgm:prSet/>
      <dgm:spPr/>
    </dgm:pt>
    <dgm:pt modelId="{4F4669F5-E093-4BEE-A5A1-09107EFD8F07}" type="pres">
      <dgm:prSet presAssocID="{D8551925-41DC-4316-B4D3-F89294583103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B7AC8B3-5D6D-4D50-942A-67A6A72A8868}" type="pres">
      <dgm:prSet presAssocID="{FABA1050-9967-4996-A935-255864B35D50}" presName="hierRoot1" presStyleCnt="0"/>
      <dgm:spPr/>
    </dgm:pt>
    <dgm:pt modelId="{5D371656-7BF9-45A7-8A4A-D7923FC8975E}" type="pres">
      <dgm:prSet presAssocID="{FABA1050-9967-4996-A935-255864B35D50}" presName="composite" presStyleCnt="0"/>
      <dgm:spPr/>
    </dgm:pt>
    <dgm:pt modelId="{FEC8B6D4-E87A-4C87-9662-832704896C67}" type="pres">
      <dgm:prSet presAssocID="{FABA1050-9967-4996-A935-255864B35D50}" presName="background" presStyleLbl="node0" presStyleIdx="0" presStyleCnt="6"/>
      <dgm:spPr/>
    </dgm:pt>
    <dgm:pt modelId="{4F888636-A21C-49F7-9AF7-EE16AC6D9CE3}" type="pres">
      <dgm:prSet presAssocID="{FABA1050-9967-4996-A935-255864B35D50}" presName="text" presStyleLbl="fgAcc0" presStyleIdx="0" presStyleCnt="6">
        <dgm:presLayoutVars>
          <dgm:chPref val="3"/>
        </dgm:presLayoutVars>
      </dgm:prSet>
      <dgm:spPr/>
    </dgm:pt>
    <dgm:pt modelId="{48BE3CFB-B7F2-473B-927F-19C7CD89187D}" type="pres">
      <dgm:prSet presAssocID="{FABA1050-9967-4996-A935-255864B35D50}" presName="hierChild2" presStyleCnt="0"/>
      <dgm:spPr/>
    </dgm:pt>
    <dgm:pt modelId="{37E169A4-994E-4A4E-A718-523831C5137C}" type="pres">
      <dgm:prSet presAssocID="{97A32DEF-FF6E-49C4-8E32-67B8E48BC4BD}" presName="hierRoot1" presStyleCnt="0"/>
      <dgm:spPr/>
    </dgm:pt>
    <dgm:pt modelId="{7F8307C0-AB1F-4411-93E6-FC9098807236}" type="pres">
      <dgm:prSet presAssocID="{97A32DEF-FF6E-49C4-8E32-67B8E48BC4BD}" presName="composite" presStyleCnt="0"/>
      <dgm:spPr/>
    </dgm:pt>
    <dgm:pt modelId="{DA8C3F11-AFEB-41A1-BEFD-BFF9458217E2}" type="pres">
      <dgm:prSet presAssocID="{97A32DEF-FF6E-49C4-8E32-67B8E48BC4BD}" presName="background" presStyleLbl="node0" presStyleIdx="1" presStyleCnt="6"/>
      <dgm:spPr/>
    </dgm:pt>
    <dgm:pt modelId="{16214CFC-F44F-479B-A6E8-43A3C078D481}" type="pres">
      <dgm:prSet presAssocID="{97A32DEF-FF6E-49C4-8E32-67B8E48BC4BD}" presName="text" presStyleLbl="fgAcc0" presStyleIdx="1" presStyleCnt="6">
        <dgm:presLayoutVars>
          <dgm:chPref val="3"/>
        </dgm:presLayoutVars>
      </dgm:prSet>
      <dgm:spPr/>
    </dgm:pt>
    <dgm:pt modelId="{F401A669-C09C-4D5C-AEC3-9BC212D52EEF}" type="pres">
      <dgm:prSet presAssocID="{97A32DEF-FF6E-49C4-8E32-67B8E48BC4BD}" presName="hierChild2" presStyleCnt="0"/>
      <dgm:spPr/>
    </dgm:pt>
    <dgm:pt modelId="{3D498835-7CEB-433C-A815-FE3DA4F6CA05}" type="pres">
      <dgm:prSet presAssocID="{13EECC60-7F94-4710-96F0-B526BB03EED7}" presName="Name10" presStyleLbl="parChTrans1D2" presStyleIdx="0" presStyleCnt="4"/>
      <dgm:spPr/>
    </dgm:pt>
    <dgm:pt modelId="{FAAD6ADC-003D-4A98-8335-07A4A29E0A50}" type="pres">
      <dgm:prSet presAssocID="{9E42F00B-9572-4F1F-891A-E03C00FF533E}" presName="hierRoot2" presStyleCnt="0"/>
      <dgm:spPr/>
    </dgm:pt>
    <dgm:pt modelId="{B1A4D316-429C-4AB0-99FA-09561B3050A4}" type="pres">
      <dgm:prSet presAssocID="{9E42F00B-9572-4F1F-891A-E03C00FF533E}" presName="composite2" presStyleCnt="0"/>
      <dgm:spPr/>
    </dgm:pt>
    <dgm:pt modelId="{444676E1-BDC9-4A0D-A5EF-155146414774}" type="pres">
      <dgm:prSet presAssocID="{9E42F00B-9572-4F1F-891A-E03C00FF533E}" presName="background2" presStyleLbl="node2" presStyleIdx="0" presStyleCnt="4"/>
      <dgm:spPr/>
    </dgm:pt>
    <dgm:pt modelId="{CFECC25E-3DC5-4D06-B119-BA0372B31FC4}" type="pres">
      <dgm:prSet presAssocID="{9E42F00B-9572-4F1F-891A-E03C00FF533E}" presName="text2" presStyleLbl="fgAcc2" presStyleIdx="0" presStyleCnt="4">
        <dgm:presLayoutVars>
          <dgm:chPref val="3"/>
        </dgm:presLayoutVars>
      </dgm:prSet>
      <dgm:spPr/>
    </dgm:pt>
    <dgm:pt modelId="{D08F1C93-8C5D-4DFD-B716-1BE09709A120}" type="pres">
      <dgm:prSet presAssocID="{9E42F00B-9572-4F1F-891A-E03C00FF533E}" presName="hierChild3" presStyleCnt="0"/>
      <dgm:spPr/>
    </dgm:pt>
    <dgm:pt modelId="{76DA3E64-1C07-4653-B054-49BEAD27EC7B}" type="pres">
      <dgm:prSet presAssocID="{EBF29564-601D-4472-A4CC-B28810BC379D}" presName="Name10" presStyleLbl="parChTrans1D2" presStyleIdx="1" presStyleCnt="4"/>
      <dgm:spPr/>
    </dgm:pt>
    <dgm:pt modelId="{E887077E-F343-41D1-B733-0BC3F853B9C6}" type="pres">
      <dgm:prSet presAssocID="{676CD2B4-4BB5-4EDA-AACE-B83D5F3774B1}" presName="hierRoot2" presStyleCnt="0"/>
      <dgm:spPr/>
    </dgm:pt>
    <dgm:pt modelId="{5BEB183E-7A40-4017-9E83-B3CEF0A26D56}" type="pres">
      <dgm:prSet presAssocID="{676CD2B4-4BB5-4EDA-AACE-B83D5F3774B1}" presName="composite2" presStyleCnt="0"/>
      <dgm:spPr/>
    </dgm:pt>
    <dgm:pt modelId="{FBBDDFF5-1EBB-450B-8D52-704CDE2DCF23}" type="pres">
      <dgm:prSet presAssocID="{676CD2B4-4BB5-4EDA-AACE-B83D5F3774B1}" presName="background2" presStyleLbl="node2" presStyleIdx="1" presStyleCnt="4"/>
      <dgm:spPr/>
    </dgm:pt>
    <dgm:pt modelId="{76B156BB-7F74-4976-9B3D-280ADBC8C85E}" type="pres">
      <dgm:prSet presAssocID="{676CD2B4-4BB5-4EDA-AACE-B83D5F3774B1}" presName="text2" presStyleLbl="fgAcc2" presStyleIdx="1" presStyleCnt="4">
        <dgm:presLayoutVars>
          <dgm:chPref val="3"/>
        </dgm:presLayoutVars>
      </dgm:prSet>
      <dgm:spPr/>
    </dgm:pt>
    <dgm:pt modelId="{749E6CBF-690F-4DE2-9365-9FA0656C1CDC}" type="pres">
      <dgm:prSet presAssocID="{676CD2B4-4BB5-4EDA-AACE-B83D5F3774B1}" presName="hierChild3" presStyleCnt="0"/>
      <dgm:spPr/>
    </dgm:pt>
    <dgm:pt modelId="{34E2177A-916F-4CBD-B338-458DED5D97C3}" type="pres">
      <dgm:prSet presAssocID="{735D29CE-8140-4476-A5FC-4F1C76AF104F}" presName="hierRoot1" presStyleCnt="0"/>
      <dgm:spPr/>
    </dgm:pt>
    <dgm:pt modelId="{BFF00660-E08C-475D-8249-135DA76764F1}" type="pres">
      <dgm:prSet presAssocID="{735D29CE-8140-4476-A5FC-4F1C76AF104F}" presName="composite" presStyleCnt="0"/>
      <dgm:spPr/>
    </dgm:pt>
    <dgm:pt modelId="{40411E50-DC97-499D-8451-FFCEC6B1A1C6}" type="pres">
      <dgm:prSet presAssocID="{735D29CE-8140-4476-A5FC-4F1C76AF104F}" presName="background" presStyleLbl="node0" presStyleIdx="2" presStyleCnt="6"/>
      <dgm:spPr/>
    </dgm:pt>
    <dgm:pt modelId="{1E7FCD12-59E9-4AA3-AB48-F9999D88204D}" type="pres">
      <dgm:prSet presAssocID="{735D29CE-8140-4476-A5FC-4F1C76AF104F}" presName="text" presStyleLbl="fgAcc0" presStyleIdx="2" presStyleCnt="6">
        <dgm:presLayoutVars>
          <dgm:chPref val="3"/>
        </dgm:presLayoutVars>
      </dgm:prSet>
      <dgm:spPr/>
    </dgm:pt>
    <dgm:pt modelId="{808B6E87-C62E-48A3-AE52-8716E2BFB126}" type="pres">
      <dgm:prSet presAssocID="{735D29CE-8140-4476-A5FC-4F1C76AF104F}" presName="hierChild2" presStyleCnt="0"/>
      <dgm:spPr/>
    </dgm:pt>
    <dgm:pt modelId="{A79C5DAE-C27C-4FE3-98ED-800313B1D64B}" type="pres">
      <dgm:prSet presAssocID="{CE6DC289-3084-487B-8DAD-B2218F78F88F}" presName="Name10" presStyleLbl="parChTrans1D2" presStyleIdx="2" presStyleCnt="4"/>
      <dgm:spPr/>
    </dgm:pt>
    <dgm:pt modelId="{91DF061C-60CB-4821-AD6D-5A6B47F67EC4}" type="pres">
      <dgm:prSet presAssocID="{BE24A617-09CD-4534-970B-3BFF84314AE4}" presName="hierRoot2" presStyleCnt="0"/>
      <dgm:spPr/>
    </dgm:pt>
    <dgm:pt modelId="{014FD5D1-E8A0-4F14-B275-136CD94BF671}" type="pres">
      <dgm:prSet presAssocID="{BE24A617-09CD-4534-970B-3BFF84314AE4}" presName="composite2" presStyleCnt="0"/>
      <dgm:spPr/>
    </dgm:pt>
    <dgm:pt modelId="{7052AD8E-F46B-46BB-A60B-A32890B92BD2}" type="pres">
      <dgm:prSet presAssocID="{BE24A617-09CD-4534-970B-3BFF84314AE4}" presName="background2" presStyleLbl="node2" presStyleIdx="2" presStyleCnt="4"/>
      <dgm:spPr/>
    </dgm:pt>
    <dgm:pt modelId="{A7CAD489-7B88-4C9C-8F91-8195568B834E}" type="pres">
      <dgm:prSet presAssocID="{BE24A617-09CD-4534-970B-3BFF84314AE4}" presName="text2" presStyleLbl="fgAcc2" presStyleIdx="2" presStyleCnt="4">
        <dgm:presLayoutVars>
          <dgm:chPref val="3"/>
        </dgm:presLayoutVars>
      </dgm:prSet>
      <dgm:spPr/>
    </dgm:pt>
    <dgm:pt modelId="{8385CF8C-CF36-4370-9A8F-988873074FD1}" type="pres">
      <dgm:prSet presAssocID="{BE24A617-09CD-4534-970B-3BFF84314AE4}" presName="hierChild3" presStyleCnt="0"/>
      <dgm:spPr/>
    </dgm:pt>
    <dgm:pt modelId="{0E41BEC0-6DA3-4DD7-9D76-99B848FBE611}" type="pres">
      <dgm:prSet presAssocID="{CEAB4B11-9179-44F4-9EBB-4697D9DB0C5E}" presName="Name10" presStyleLbl="parChTrans1D2" presStyleIdx="3" presStyleCnt="4"/>
      <dgm:spPr/>
    </dgm:pt>
    <dgm:pt modelId="{F8545FC0-6CBF-44E5-A305-1A5D657E7AFE}" type="pres">
      <dgm:prSet presAssocID="{F34D0307-FE29-4C7E-89E7-ACD43F076F35}" presName="hierRoot2" presStyleCnt="0"/>
      <dgm:spPr/>
    </dgm:pt>
    <dgm:pt modelId="{4F5ADA53-5C2D-4E1B-ABF7-36083FFB8CBB}" type="pres">
      <dgm:prSet presAssocID="{F34D0307-FE29-4C7E-89E7-ACD43F076F35}" presName="composite2" presStyleCnt="0"/>
      <dgm:spPr/>
    </dgm:pt>
    <dgm:pt modelId="{7E8B5745-46FA-4571-8301-8BD6EF7608D2}" type="pres">
      <dgm:prSet presAssocID="{F34D0307-FE29-4C7E-89E7-ACD43F076F35}" presName="background2" presStyleLbl="node2" presStyleIdx="3" presStyleCnt="4"/>
      <dgm:spPr/>
    </dgm:pt>
    <dgm:pt modelId="{B903A821-4B91-4DD8-9DEC-ADA07218740D}" type="pres">
      <dgm:prSet presAssocID="{F34D0307-FE29-4C7E-89E7-ACD43F076F35}" presName="text2" presStyleLbl="fgAcc2" presStyleIdx="3" presStyleCnt="4">
        <dgm:presLayoutVars>
          <dgm:chPref val="3"/>
        </dgm:presLayoutVars>
      </dgm:prSet>
      <dgm:spPr/>
    </dgm:pt>
    <dgm:pt modelId="{D615B972-C2D9-4F02-B76E-D0B5B35B6038}" type="pres">
      <dgm:prSet presAssocID="{F34D0307-FE29-4C7E-89E7-ACD43F076F35}" presName="hierChild3" presStyleCnt="0"/>
      <dgm:spPr/>
    </dgm:pt>
    <dgm:pt modelId="{116D5C77-2C29-49B2-B4BD-F45E019EA06E}" type="pres">
      <dgm:prSet presAssocID="{51F377A7-FE85-4901-9326-D384B060AEE9}" presName="hierRoot1" presStyleCnt="0"/>
      <dgm:spPr/>
    </dgm:pt>
    <dgm:pt modelId="{28BF3023-939B-4AFA-AB9E-4DDE9694047F}" type="pres">
      <dgm:prSet presAssocID="{51F377A7-FE85-4901-9326-D384B060AEE9}" presName="composite" presStyleCnt="0"/>
      <dgm:spPr/>
    </dgm:pt>
    <dgm:pt modelId="{2C5F7214-F32A-47AC-B0FD-CDEE07AA6EA7}" type="pres">
      <dgm:prSet presAssocID="{51F377A7-FE85-4901-9326-D384B060AEE9}" presName="background" presStyleLbl="node0" presStyleIdx="3" presStyleCnt="6"/>
      <dgm:spPr/>
    </dgm:pt>
    <dgm:pt modelId="{5B2B5EC9-8E6F-40BD-B42E-FC83C263BED0}" type="pres">
      <dgm:prSet presAssocID="{51F377A7-FE85-4901-9326-D384B060AEE9}" presName="text" presStyleLbl="fgAcc0" presStyleIdx="3" presStyleCnt="6">
        <dgm:presLayoutVars>
          <dgm:chPref val="3"/>
        </dgm:presLayoutVars>
      </dgm:prSet>
      <dgm:spPr/>
    </dgm:pt>
    <dgm:pt modelId="{4C699F30-4A1E-4681-8635-E622898F9E45}" type="pres">
      <dgm:prSet presAssocID="{51F377A7-FE85-4901-9326-D384B060AEE9}" presName="hierChild2" presStyleCnt="0"/>
      <dgm:spPr/>
    </dgm:pt>
    <dgm:pt modelId="{D70B1D9B-3C7E-4C29-BADC-85C52456D917}" type="pres">
      <dgm:prSet presAssocID="{F3FBAEDE-7533-4F57-97B1-086B8821C4FC}" presName="hierRoot1" presStyleCnt="0"/>
      <dgm:spPr/>
    </dgm:pt>
    <dgm:pt modelId="{9C049932-B182-47CF-BE10-29CF1C7F1E64}" type="pres">
      <dgm:prSet presAssocID="{F3FBAEDE-7533-4F57-97B1-086B8821C4FC}" presName="composite" presStyleCnt="0"/>
      <dgm:spPr/>
    </dgm:pt>
    <dgm:pt modelId="{C5A38A2E-BB5B-4061-997B-944282FE9610}" type="pres">
      <dgm:prSet presAssocID="{F3FBAEDE-7533-4F57-97B1-086B8821C4FC}" presName="background" presStyleLbl="node0" presStyleIdx="4" presStyleCnt="6"/>
      <dgm:spPr/>
    </dgm:pt>
    <dgm:pt modelId="{EC50F36F-B385-43D8-AF5B-733926FD4314}" type="pres">
      <dgm:prSet presAssocID="{F3FBAEDE-7533-4F57-97B1-086B8821C4FC}" presName="text" presStyleLbl="fgAcc0" presStyleIdx="4" presStyleCnt="6">
        <dgm:presLayoutVars>
          <dgm:chPref val="3"/>
        </dgm:presLayoutVars>
      </dgm:prSet>
      <dgm:spPr/>
    </dgm:pt>
    <dgm:pt modelId="{093DA143-239F-4611-9FDD-AC3F3BB0111C}" type="pres">
      <dgm:prSet presAssocID="{F3FBAEDE-7533-4F57-97B1-086B8821C4FC}" presName="hierChild2" presStyleCnt="0"/>
      <dgm:spPr/>
    </dgm:pt>
    <dgm:pt modelId="{E314772B-EDFA-4EF2-9E23-BBADDAEB3F3A}" type="pres">
      <dgm:prSet presAssocID="{E4E5B658-CF5A-48F0-87E4-04F308DC726A}" presName="hierRoot1" presStyleCnt="0"/>
      <dgm:spPr/>
    </dgm:pt>
    <dgm:pt modelId="{12B665B3-8F6E-4A1E-898A-77DE168794A1}" type="pres">
      <dgm:prSet presAssocID="{E4E5B658-CF5A-48F0-87E4-04F308DC726A}" presName="composite" presStyleCnt="0"/>
      <dgm:spPr/>
    </dgm:pt>
    <dgm:pt modelId="{A4D3D58E-4345-4D9B-B674-3C121DAAE0A2}" type="pres">
      <dgm:prSet presAssocID="{E4E5B658-CF5A-48F0-87E4-04F308DC726A}" presName="background" presStyleLbl="node0" presStyleIdx="5" presStyleCnt="6"/>
      <dgm:spPr/>
    </dgm:pt>
    <dgm:pt modelId="{7FB60396-56B0-42B2-8C22-E0C1F3B8D544}" type="pres">
      <dgm:prSet presAssocID="{E4E5B658-CF5A-48F0-87E4-04F308DC726A}" presName="text" presStyleLbl="fgAcc0" presStyleIdx="5" presStyleCnt="6">
        <dgm:presLayoutVars>
          <dgm:chPref val="3"/>
        </dgm:presLayoutVars>
      </dgm:prSet>
      <dgm:spPr/>
    </dgm:pt>
    <dgm:pt modelId="{29B2B88B-8E14-484F-9ABE-21A76098DB30}" type="pres">
      <dgm:prSet presAssocID="{E4E5B658-CF5A-48F0-87E4-04F308DC726A}" presName="hierChild2" presStyleCnt="0"/>
      <dgm:spPr/>
    </dgm:pt>
  </dgm:ptLst>
  <dgm:cxnLst>
    <dgm:cxn modelId="{4DA67C0E-BEFF-416B-B613-5BEB9F35BF40}" srcId="{D8551925-41DC-4316-B4D3-F89294583103}" destId="{FABA1050-9967-4996-A935-255864B35D50}" srcOrd="0" destOrd="0" parTransId="{353692EB-D34F-4BB5-AA79-3BCB790A07A8}" sibTransId="{29FC4FA3-14DB-4B98-B06E-433123050771}"/>
    <dgm:cxn modelId="{560D8415-D181-4563-A23D-FA0589276D62}" type="presOf" srcId="{D8551925-41DC-4316-B4D3-F89294583103}" destId="{4F4669F5-E093-4BEE-A5A1-09107EFD8F07}" srcOrd="0" destOrd="0" presId="urn:microsoft.com/office/officeart/2005/8/layout/hierarchy1"/>
    <dgm:cxn modelId="{FA3E9515-C527-443B-B6EE-C89C5CFD93A7}" srcId="{735D29CE-8140-4476-A5FC-4F1C76AF104F}" destId="{F34D0307-FE29-4C7E-89E7-ACD43F076F35}" srcOrd="1" destOrd="0" parTransId="{CEAB4B11-9179-44F4-9EBB-4697D9DB0C5E}" sibTransId="{DC0FF2C6-28D4-4143-8EE1-A2180865BAB6}"/>
    <dgm:cxn modelId="{92C42336-A383-4EBE-BE50-5C673EF16CB8}" type="presOf" srcId="{BE24A617-09CD-4534-970B-3BFF84314AE4}" destId="{A7CAD489-7B88-4C9C-8F91-8195568B834E}" srcOrd="0" destOrd="0" presId="urn:microsoft.com/office/officeart/2005/8/layout/hierarchy1"/>
    <dgm:cxn modelId="{6A7BF43E-7081-4F74-BB24-A4707A79D709}" type="presOf" srcId="{97A32DEF-FF6E-49C4-8E32-67B8E48BC4BD}" destId="{16214CFC-F44F-479B-A6E8-43A3C078D481}" srcOrd="0" destOrd="0" presId="urn:microsoft.com/office/officeart/2005/8/layout/hierarchy1"/>
    <dgm:cxn modelId="{EF641C60-5785-4FC0-9F9A-2E4CA0EA510C}" type="presOf" srcId="{735D29CE-8140-4476-A5FC-4F1C76AF104F}" destId="{1E7FCD12-59E9-4AA3-AB48-F9999D88204D}" srcOrd="0" destOrd="0" presId="urn:microsoft.com/office/officeart/2005/8/layout/hierarchy1"/>
    <dgm:cxn modelId="{2B52B667-87F0-4FEF-9F53-FC6560AA2D6B}" srcId="{735D29CE-8140-4476-A5FC-4F1C76AF104F}" destId="{BE24A617-09CD-4534-970B-3BFF84314AE4}" srcOrd="0" destOrd="0" parTransId="{CE6DC289-3084-487B-8DAD-B2218F78F88F}" sibTransId="{ABD0A737-3EA4-4887-AB2E-50EDAAD27AFA}"/>
    <dgm:cxn modelId="{07C30549-13EF-427B-956B-B982528A97A0}" srcId="{D8551925-41DC-4316-B4D3-F89294583103}" destId="{E4E5B658-CF5A-48F0-87E4-04F308DC726A}" srcOrd="5" destOrd="0" parTransId="{AD92B473-2183-48E9-96CF-28902F24A6AF}" sibTransId="{4E8DEE38-F942-43D1-8457-429D2346AD39}"/>
    <dgm:cxn modelId="{83831F50-BFBF-4AC5-84F0-180627AE3D05}" type="presOf" srcId="{51F377A7-FE85-4901-9326-D384B060AEE9}" destId="{5B2B5EC9-8E6F-40BD-B42E-FC83C263BED0}" srcOrd="0" destOrd="0" presId="urn:microsoft.com/office/officeart/2005/8/layout/hierarchy1"/>
    <dgm:cxn modelId="{F4529858-067C-4AAE-86F4-CBB6E1F312F9}" srcId="{D8551925-41DC-4316-B4D3-F89294583103}" destId="{F3FBAEDE-7533-4F57-97B1-086B8821C4FC}" srcOrd="4" destOrd="0" parTransId="{48673EC5-C82B-4979-BC83-7304E465C809}" sibTransId="{BF5AA5A4-34EF-413C-A46C-55D09313CE22}"/>
    <dgm:cxn modelId="{0025C47E-097F-4814-B3EA-CB4FCE02739C}" srcId="{97A32DEF-FF6E-49C4-8E32-67B8E48BC4BD}" destId="{9E42F00B-9572-4F1F-891A-E03C00FF533E}" srcOrd="0" destOrd="0" parTransId="{13EECC60-7F94-4710-96F0-B526BB03EED7}" sibTransId="{BB253B3F-0766-4FEF-81BA-AC8CC6DCC4F2}"/>
    <dgm:cxn modelId="{A16D4A8E-F3B6-440F-8BC5-88F14F9C28D6}" type="presOf" srcId="{CEAB4B11-9179-44F4-9EBB-4697D9DB0C5E}" destId="{0E41BEC0-6DA3-4DD7-9D76-99B848FBE611}" srcOrd="0" destOrd="0" presId="urn:microsoft.com/office/officeart/2005/8/layout/hierarchy1"/>
    <dgm:cxn modelId="{87101B92-D715-4A7A-AAD7-795306D0A402}" srcId="{D8551925-41DC-4316-B4D3-F89294583103}" destId="{97A32DEF-FF6E-49C4-8E32-67B8E48BC4BD}" srcOrd="1" destOrd="0" parTransId="{E56C036B-50C9-43C1-B040-E91D5B4CE341}" sibTransId="{C760760D-888D-44BE-8794-0D418F85C466}"/>
    <dgm:cxn modelId="{E8A1BE95-AAA5-4763-8972-A4B6527A8F11}" type="presOf" srcId="{EBF29564-601D-4472-A4CC-B28810BC379D}" destId="{76DA3E64-1C07-4653-B054-49BEAD27EC7B}" srcOrd="0" destOrd="0" presId="urn:microsoft.com/office/officeart/2005/8/layout/hierarchy1"/>
    <dgm:cxn modelId="{27F5B9A7-7E75-4BB9-B59A-4C89348E10C3}" type="presOf" srcId="{E4E5B658-CF5A-48F0-87E4-04F308DC726A}" destId="{7FB60396-56B0-42B2-8C22-E0C1F3B8D544}" srcOrd="0" destOrd="0" presId="urn:microsoft.com/office/officeart/2005/8/layout/hierarchy1"/>
    <dgm:cxn modelId="{5EF24DAC-3E2E-4034-A495-AAE50D837E47}" srcId="{97A32DEF-FF6E-49C4-8E32-67B8E48BC4BD}" destId="{676CD2B4-4BB5-4EDA-AACE-B83D5F3774B1}" srcOrd="1" destOrd="0" parTransId="{EBF29564-601D-4472-A4CC-B28810BC379D}" sibTransId="{54670F48-AFFA-4C09-B704-ADDDB5487EAA}"/>
    <dgm:cxn modelId="{88C6CAB1-C26D-4D26-A736-2A217089F942}" srcId="{D8551925-41DC-4316-B4D3-F89294583103}" destId="{51F377A7-FE85-4901-9326-D384B060AEE9}" srcOrd="3" destOrd="0" parTransId="{299C59F1-7748-43A3-AA1B-8A15B1581D46}" sibTransId="{2B98B0D5-7304-4FEB-AD02-CEB7B06B7B88}"/>
    <dgm:cxn modelId="{87AAA4B7-331F-40B6-96F3-EAA0F0B5CC2F}" type="presOf" srcId="{676CD2B4-4BB5-4EDA-AACE-B83D5F3774B1}" destId="{76B156BB-7F74-4976-9B3D-280ADBC8C85E}" srcOrd="0" destOrd="0" presId="urn:microsoft.com/office/officeart/2005/8/layout/hierarchy1"/>
    <dgm:cxn modelId="{E02A2AC0-A2E1-4F15-973A-4517DB5B900E}" type="presOf" srcId="{FABA1050-9967-4996-A935-255864B35D50}" destId="{4F888636-A21C-49F7-9AF7-EE16AC6D9CE3}" srcOrd="0" destOrd="0" presId="urn:microsoft.com/office/officeart/2005/8/layout/hierarchy1"/>
    <dgm:cxn modelId="{133D33CB-7045-4EEB-8102-74CACF11EB0B}" type="presOf" srcId="{13EECC60-7F94-4710-96F0-B526BB03EED7}" destId="{3D498835-7CEB-433C-A815-FE3DA4F6CA05}" srcOrd="0" destOrd="0" presId="urn:microsoft.com/office/officeart/2005/8/layout/hierarchy1"/>
    <dgm:cxn modelId="{D7C830D6-A255-4BDD-8CF0-E5F4782E0C13}" type="presOf" srcId="{CE6DC289-3084-487B-8DAD-B2218F78F88F}" destId="{A79C5DAE-C27C-4FE3-98ED-800313B1D64B}" srcOrd="0" destOrd="0" presId="urn:microsoft.com/office/officeart/2005/8/layout/hierarchy1"/>
    <dgm:cxn modelId="{5815DFF0-2066-49AF-8895-8EA8559C5F59}" type="presOf" srcId="{F34D0307-FE29-4C7E-89E7-ACD43F076F35}" destId="{B903A821-4B91-4DD8-9DEC-ADA07218740D}" srcOrd="0" destOrd="0" presId="urn:microsoft.com/office/officeart/2005/8/layout/hierarchy1"/>
    <dgm:cxn modelId="{370202F5-834C-4D6B-87AE-1079965CBA47}" type="presOf" srcId="{F3FBAEDE-7533-4F57-97B1-086B8821C4FC}" destId="{EC50F36F-B385-43D8-AF5B-733926FD4314}" srcOrd="0" destOrd="0" presId="urn:microsoft.com/office/officeart/2005/8/layout/hierarchy1"/>
    <dgm:cxn modelId="{75BE4FF8-557A-4F82-9D45-75073B5D093A}" srcId="{D8551925-41DC-4316-B4D3-F89294583103}" destId="{735D29CE-8140-4476-A5FC-4F1C76AF104F}" srcOrd="2" destOrd="0" parTransId="{A24F4641-A834-440A-A795-E015F32F54AD}" sibTransId="{C76D7AD1-028F-4C82-9CC6-E8B4775532CB}"/>
    <dgm:cxn modelId="{4996E6FD-AEF7-44DA-A377-F0A81147C8BD}" type="presOf" srcId="{9E42F00B-9572-4F1F-891A-E03C00FF533E}" destId="{CFECC25E-3DC5-4D06-B119-BA0372B31FC4}" srcOrd="0" destOrd="0" presId="urn:microsoft.com/office/officeart/2005/8/layout/hierarchy1"/>
    <dgm:cxn modelId="{07F29297-F7B1-4230-AC13-69A668BE07A0}" type="presParOf" srcId="{4F4669F5-E093-4BEE-A5A1-09107EFD8F07}" destId="{CB7AC8B3-5D6D-4D50-942A-67A6A72A8868}" srcOrd="0" destOrd="0" presId="urn:microsoft.com/office/officeart/2005/8/layout/hierarchy1"/>
    <dgm:cxn modelId="{02099D84-06F3-479C-8E56-F81C87FBBE2F}" type="presParOf" srcId="{CB7AC8B3-5D6D-4D50-942A-67A6A72A8868}" destId="{5D371656-7BF9-45A7-8A4A-D7923FC8975E}" srcOrd="0" destOrd="0" presId="urn:microsoft.com/office/officeart/2005/8/layout/hierarchy1"/>
    <dgm:cxn modelId="{4984E927-1038-4C53-A6F5-BABBB8556D87}" type="presParOf" srcId="{5D371656-7BF9-45A7-8A4A-D7923FC8975E}" destId="{FEC8B6D4-E87A-4C87-9662-832704896C67}" srcOrd="0" destOrd="0" presId="urn:microsoft.com/office/officeart/2005/8/layout/hierarchy1"/>
    <dgm:cxn modelId="{61A3A6EF-0003-477A-8015-D0F62B6ED8F7}" type="presParOf" srcId="{5D371656-7BF9-45A7-8A4A-D7923FC8975E}" destId="{4F888636-A21C-49F7-9AF7-EE16AC6D9CE3}" srcOrd="1" destOrd="0" presId="urn:microsoft.com/office/officeart/2005/8/layout/hierarchy1"/>
    <dgm:cxn modelId="{89D0A5A7-FCD5-4ADA-8169-7B01E446BB10}" type="presParOf" srcId="{CB7AC8B3-5D6D-4D50-942A-67A6A72A8868}" destId="{48BE3CFB-B7F2-473B-927F-19C7CD89187D}" srcOrd="1" destOrd="0" presId="urn:microsoft.com/office/officeart/2005/8/layout/hierarchy1"/>
    <dgm:cxn modelId="{D017F68A-90D8-4391-9191-489BDF75B8C1}" type="presParOf" srcId="{4F4669F5-E093-4BEE-A5A1-09107EFD8F07}" destId="{37E169A4-994E-4A4E-A718-523831C5137C}" srcOrd="1" destOrd="0" presId="urn:microsoft.com/office/officeart/2005/8/layout/hierarchy1"/>
    <dgm:cxn modelId="{B8A27A5A-C7E3-40E3-BD0C-C5292D8ED5B2}" type="presParOf" srcId="{37E169A4-994E-4A4E-A718-523831C5137C}" destId="{7F8307C0-AB1F-4411-93E6-FC9098807236}" srcOrd="0" destOrd="0" presId="urn:microsoft.com/office/officeart/2005/8/layout/hierarchy1"/>
    <dgm:cxn modelId="{89075CB8-A30C-49A4-902C-707A094F808E}" type="presParOf" srcId="{7F8307C0-AB1F-4411-93E6-FC9098807236}" destId="{DA8C3F11-AFEB-41A1-BEFD-BFF9458217E2}" srcOrd="0" destOrd="0" presId="urn:microsoft.com/office/officeart/2005/8/layout/hierarchy1"/>
    <dgm:cxn modelId="{0F644C01-ECDE-4877-9F3F-2A7F2898D7E0}" type="presParOf" srcId="{7F8307C0-AB1F-4411-93E6-FC9098807236}" destId="{16214CFC-F44F-479B-A6E8-43A3C078D481}" srcOrd="1" destOrd="0" presId="urn:microsoft.com/office/officeart/2005/8/layout/hierarchy1"/>
    <dgm:cxn modelId="{94C2680F-7FAD-4BB2-994F-6DD41CCC827D}" type="presParOf" srcId="{37E169A4-994E-4A4E-A718-523831C5137C}" destId="{F401A669-C09C-4D5C-AEC3-9BC212D52EEF}" srcOrd="1" destOrd="0" presId="urn:microsoft.com/office/officeart/2005/8/layout/hierarchy1"/>
    <dgm:cxn modelId="{555B4973-069A-4BF9-A8B4-A7CFFBC4AF65}" type="presParOf" srcId="{F401A669-C09C-4D5C-AEC3-9BC212D52EEF}" destId="{3D498835-7CEB-433C-A815-FE3DA4F6CA05}" srcOrd="0" destOrd="0" presId="urn:microsoft.com/office/officeart/2005/8/layout/hierarchy1"/>
    <dgm:cxn modelId="{AE263BD5-9882-4A87-8C01-AD3311BABA34}" type="presParOf" srcId="{F401A669-C09C-4D5C-AEC3-9BC212D52EEF}" destId="{FAAD6ADC-003D-4A98-8335-07A4A29E0A50}" srcOrd="1" destOrd="0" presId="urn:microsoft.com/office/officeart/2005/8/layout/hierarchy1"/>
    <dgm:cxn modelId="{7DF7046B-3ACE-4925-9BAF-2DE55E8357E2}" type="presParOf" srcId="{FAAD6ADC-003D-4A98-8335-07A4A29E0A50}" destId="{B1A4D316-429C-4AB0-99FA-09561B3050A4}" srcOrd="0" destOrd="0" presId="urn:microsoft.com/office/officeart/2005/8/layout/hierarchy1"/>
    <dgm:cxn modelId="{78E43B95-6220-4C04-8A7B-E53B5727B280}" type="presParOf" srcId="{B1A4D316-429C-4AB0-99FA-09561B3050A4}" destId="{444676E1-BDC9-4A0D-A5EF-155146414774}" srcOrd="0" destOrd="0" presId="urn:microsoft.com/office/officeart/2005/8/layout/hierarchy1"/>
    <dgm:cxn modelId="{61E3C85B-5343-44AC-ABF2-27469D71059F}" type="presParOf" srcId="{B1A4D316-429C-4AB0-99FA-09561B3050A4}" destId="{CFECC25E-3DC5-4D06-B119-BA0372B31FC4}" srcOrd="1" destOrd="0" presId="urn:microsoft.com/office/officeart/2005/8/layout/hierarchy1"/>
    <dgm:cxn modelId="{7451056A-9F0F-4595-A2FC-C20C83FE62D9}" type="presParOf" srcId="{FAAD6ADC-003D-4A98-8335-07A4A29E0A50}" destId="{D08F1C93-8C5D-4DFD-B716-1BE09709A120}" srcOrd="1" destOrd="0" presId="urn:microsoft.com/office/officeart/2005/8/layout/hierarchy1"/>
    <dgm:cxn modelId="{5FED9F7A-3237-4DDB-9210-7C2C1539281D}" type="presParOf" srcId="{F401A669-C09C-4D5C-AEC3-9BC212D52EEF}" destId="{76DA3E64-1C07-4653-B054-49BEAD27EC7B}" srcOrd="2" destOrd="0" presId="urn:microsoft.com/office/officeart/2005/8/layout/hierarchy1"/>
    <dgm:cxn modelId="{E9398AD4-C2AF-4C97-A219-84FAFBBE42E9}" type="presParOf" srcId="{F401A669-C09C-4D5C-AEC3-9BC212D52EEF}" destId="{E887077E-F343-41D1-B733-0BC3F853B9C6}" srcOrd="3" destOrd="0" presId="urn:microsoft.com/office/officeart/2005/8/layout/hierarchy1"/>
    <dgm:cxn modelId="{B35D0052-4752-45CE-BB78-57A86330C399}" type="presParOf" srcId="{E887077E-F343-41D1-B733-0BC3F853B9C6}" destId="{5BEB183E-7A40-4017-9E83-B3CEF0A26D56}" srcOrd="0" destOrd="0" presId="urn:microsoft.com/office/officeart/2005/8/layout/hierarchy1"/>
    <dgm:cxn modelId="{4BAE0236-81E4-4FF1-8D78-FA586547C5DD}" type="presParOf" srcId="{5BEB183E-7A40-4017-9E83-B3CEF0A26D56}" destId="{FBBDDFF5-1EBB-450B-8D52-704CDE2DCF23}" srcOrd="0" destOrd="0" presId="urn:microsoft.com/office/officeart/2005/8/layout/hierarchy1"/>
    <dgm:cxn modelId="{17E1552F-1091-4061-8232-F5FB4079733C}" type="presParOf" srcId="{5BEB183E-7A40-4017-9E83-B3CEF0A26D56}" destId="{76B156BB-7F74-4976-9B3D-280ADBC8C85E}" srcOrd="1" destOrd="0" presId="urn:microsoft.com/office/officeart/2005/8/layout/hierarchy1"/>
    <dgm:cxn modelId="{A44BB596-1E72-44ED-954E-E59F564B560F}" type="presParOf" srcId="{E887077E-F343-41D1-B733-0BC3F853B9C6}" destId="{749E6CBF-690F-4DE2-9365-9FA0656C1CDC}" srcOrd="1" destOrd="0" presId="urn:microsoft.com/office/officeart/2005/8/layout/hierarchy1"/>
    <dgm:cxn modelId="{42CA73DD-7056-49C0-ADEB-D67596678D74}" type="presParOf" srcId="{4F4669F5-E093-4BEE-A5A1-09107EFD8F07}" destId="{34E2177A-916F-4CBD-B338-458DED5D97C3}" srcOrd="2" destOrd="0" presId="urn:microsoft.com/office/officeart/2005/8/layout/hierarchy1"/>
    <dgm:cxn modelId="{BBEE1357-09F8-4CC2-8A92-AB33F2FC1773}" type="presParOf" srcId="{34E2177A-916F-4CBD-B338-458DED5D97C3}" destId="{BFF00660-E08C-475D-8249-135DA76764F1}" srcOrd="0" destOrd="0" presId="urn:microsoft.com/office/officeart/2005/8/layout/hierarchy1"/>
    <dgm:cxn modelId="{F1C30829-B5F7-40B9-8784-0BFB1EC69F3F}" type="presParOf" srcId="{BFF00660-E08C-475D-8249-135DA76764F1}" destId="{40411E50-DC97-499D-8451-FFCEC6B1A1C6}" srcOrd="0" destOrd="0" presId="urn:microsoft.com/office/officeart/2005/8/layout/hierarchy1"/>
    <dgm:cxn modelId="{46097B86-688D-46BE-8385-FDCF1B0BEB10}" type="presParOf" srcId="{BFF00660-E08C-475D-8249-135DA76764F1}" destId="{1E7FCD12-59E9-4AA3-AB48-F9999D88204D}" srcOrd="1" destOrd="0" presId="urn:microsoft.com/office/officeart/2005/8/layout/hierarchy1"/>
    <dgm:cxn modelId="{008C4840-39FC-4D48-A19D-CA497910404F}" type="presParOf" srcId="{34E2177A-916F-4CBD-B338-458DED5D97C3}" destId="{808B6E87-C62E-48A3-AE52-8716E2BFB126}" srcOrd="1" destOrd="0" presId="urn:microsoft.com/office/officeart/2005/8/layout/hierarchy1"/>
    <dgm:cxn modelId="{485BDC77-6F21-43BF-8909-60CAD1F2F378}" type="presParOf" srcId="{808B6E87-C62E-48A3-AE52-8716E2BFB126}" destId="{A79C5DAE-C27C-4FE3-98ED-800313B1D64B}" srcOrd="0" destOrd="0" presId="urn:microsoft.com/office/officeart/2005/8/layout/hierarchy1"/>
    <dgm:cxn modelId="{710F9DBC-37B1-41B8-8A46-0C4DA703C47C}" type="presParOf" srcId="{808B6E87-C62E-48A3-AE52-8716E2BFB126}" destId="{91DF061C-60CB-4821-AD6D-5A6B47F67EC4}" srcOrd="1" destOrd="0" presId="urn:microsoft.com/office/officeart/2005/8/layout/hierarchy1"/>
    <dgm:cxn modelId="{4B7628E8-D3B9-448C-A0DB-B01F4281EDC6}" type="presParOf" srcId="{91DF061C-60CB-4821-AD6D-5A6B47F67EC4}" destId="{014FD5D1-E8A0-4F14-B275-136CD94BF671}" srcOrd="0" destOrd="0" presId="urn:microsoft.com/office/officeart/2005/8/layout/hierarchy1"/>
    <dgm:cxn modelId="{396B7292-9DD9-44A6-9076-0B0C0EADD220}" type="presParOf" srcId="{014FD5D1-E8A0-4F14-B275-136CD94BF671}" destId="{7052AD8E-F46B-46BB-A60B-A32890B92BD2}" srcOrd="0" destOrd="0" presId="urn:microsoft.com/office/officeart/2005/8/layout/hierarchy1"/>
    <dgm:cxn modelId="{9DAFB237-59CD-4039-95F8-4582BFE885B3}" type="presParOf" srcId="{014FD5D1-E8A0-4F14-B275-136CD94BF671}" destId="{A7CAD489-7B88-4C9C-8F91-8195568B834E}" srcOrd="1" destOrd="0" presId="urn:microsoft.com/office/officeart/2005/8/layout/hierarchy1"/>
    <dgm:cxn modelId="{F0B9F810-4914-46CC-A5C1-6FBC7188AB8B}" type="presParOf" srcId="{91DF061C-60CB-4821-AD6D-5A6B47F67EC4}" destId="{8385CF8C-CF36-4370-9A8F-988873074FD1}" srcOrd="1" destOrd="0" presId="urn:microsoft.com/office/officeart/2005/8/layout/hierarchy1"/>
    <dgm:cxn modelId="{1A9B2622-F8CB-47F2-9754-6B2A11E1E0F0}" type="presParOf" srcId="{808B6E87-C62E-48A3-AE52-8716E2BFB126}" destId="{0E41BEC0-6DA3-4DD7-9D76-99B848FBE611}" srcOrd="2" destOrd="0" presId="urn:microsoft.com/office/officeart/2005/8/layout/hierarchy1"/>
    <dgm:cxn modelId="{A3907EE9-E17C-4520-9AF4-C0F41C46EF80}" type="presParOf" srcId="{808B6E87-C62E-48A3-AE52-8716E2BFB126}" destId="{F8545FC0-6CBF-44E5-A305-1A5D657E7AFE}" srcOrd="3" destOrd="0" presId="urn:microsoft.com/office/officeart/2005/8/layout/hierarchy1"/>
    <dgm:cxn modelId="{4573F9C7-9C46-4BE3-839A-493E881D1D33}" type="presParOf" srcId="{F8545FC0-6CBF-44E5-A305-1A5D657E7AFE}" destId="{4F5ADA53-5C2D-4E1B-ABF7-36083FFB8CBB}" srcOrd="0" destOrd="0" presId="urn:microsoft.com/office/officeart/2005/8/layout/hierarchy1"/>
    <dgm:cxn modelId="{F98F1211-3A57-42B5-AF6A-0CC214CD342F}" type="presParOf" srcId="{4F5ADA53-5C2D-4E1B-ABF7-36083FFB8CBB}" destId="{7E8B5745-46FA-4571-8301-8BD6EF7608D2}" srcOrd="0" destOrd="0" presId="urn:microsoft.com/office/officeart/2005/8/layout/hierarchy1"/>
    <dgm:cxn modelId="{D80E1331-C224-40FD-B884-50C800CCB7FA}" type="presParOf" srcId="{4F5ADA53-5C2D-4E1B-ABF7-36083FFB8CBB}" destId="{B903A821-4B91-4DD8-9DEC-ADA07218740D}" srcOrd="1" destOrd="0" presId="urn:microsoft.com/office/officeart/2005/8/layout/hierarchy1"/>
    <dgm:cxn modelId="{86CCE1F8-E7C2-4B51-86FB-70F03557C357}" type="presParOf" srcId="{F8545FC0-6CBF-44E5-A305-1A5D657E7AFE}" destId="{D615B972-C2D9-4F02-B76E-D0B5B35B6038}" srcOrd="1" destOrd="0" presId="urn:microsoft.com/office/officeart/2005/8/layout/hierarchy1"/>
    <dgm:cxn modelId="{DE2C3088-F992-4ABD-8089-A2E52DBE222F}" type="presParOf" srcId="{4F4669F5-E093-4BEE-A5A1-09107EFD8F07}" destId="{116D5C77-2C29-49B2-B4BD-F45E019EA06E}" srcOrd="3" destOrd="0" presId="urn:microsoft.com/office/officeart/2005/8/layout/hierarchy1"/>
    <dgm:cxn modelId="{012210E8-2004-46CD-B4BC-9A61ADB6458D}" type="presParOf" srcId="{116D5C77-2C29-49B2-B4BD-F45E019EA06E}" destId="{28BF3023-939B-4AFA-AB9E-4DDE9694047F}" srcOrd="0" destOrd="0" presId="urn:microsoft.com/office/officeart/2005/8/layout/hierarchy1"/>
    <dgm:cxn modelId="{3A33D26A-8CC7-41F5-912B-F36BC1458F97}" type="presParOf" srcId="{28BF3023-939B-4AFA-AB9E-4DDE9694047F}" destId="{2C5F7214-F32A-47AC-B0FD-CDEE07AA6EA7}" srcOrd="0" destOrd="0" presId="urn:microsoft.com/office/officeart/2005/8/layout/hierarchy1"/>
    <dgm:cxn modelId="{BE94969E-6499-48FC-8F3C-FBCF237F5491}" type="presParOf" srcId="{28BF3023-939B-4AFA-AB9E-4DDE9694047F}" destId="{5B2B5EC9-8E6F-40BD-B42E-FC83C263BED0}" srcOrd="1" destOrd="0" presId="urn:microsoft.com/office/officeart/2005/8/layout/hierarchy1"/>
    <dgm:cxn modelId="{8B764E91-5DD5-43AB-A57F-89E371A375FB}" type="presParOf" srcId="{116D5C77-2C29-49B2-B4BD-F45E019EA06E}" destId="{4C699F30-4A1E-4681-8635-E622898F9E45}" srcOrd="1" destOrd="0" presId="urn:microsoft.com/office/officeart/2005/8/layout/hierarchy1"/>
    <dgm:cxn modelId="{54497A27-3694-4BA3-AEAA-8D3FDC2EFAE7}" type="presParOf" srcId="{4F4669F5-E093-4BEE-A5A1-09107EFD8F07}" destId="{D70B1D9B-3C7E-4C29-BADC-85C52456D917}" srcOrd="4" destOrd="0" presId="urn:microsoft.com/office/officeart/2005/8/layout/hierarchy1"/>
    <dgm:cxn modelId="{78441B0F-8180-4A5D-9AD7-A4408F3F4E5A}" type="presParOf" srcId="{D70B1D9B-3C7E-4C29-BADC-85C52456D917}" destId="{9C049932-B182-47CF-BE10-29CF1C7F1E64}" srcOrd="0" destOrd="0" presId="urn:microsoft.com/office/officeart/2005/8/layout/hierarchy1"/>
    <dgm:cxn modelId="{4D6DB9D3-7908-4DDA-B524-0CB0EE7C6A16}" type="presParOf" srcId="{9C049932-B182-47CF-BE10-29CF1C7F1E64}" destId="{C5A38A2E-BB5B-4061-997B-944282FE9610}" srcOrd="0" destOrd="0" presId="urn:microsoft.com/office/officeart/2005/8/layout/hierarchy1"/>
    <dgm:cxn modelId="{7B8A0A5D-11D3-4633-9292-69224937305E}" type="presParOf" srcId="{9C049932-B182-47CF-BE10-29CF1C7F1E64}" destId="{EC50F36F-B385-43D8-AF5B-733926FD4314}" srcOrd="1" destOrd="0" presId="urn:microsoft.com/office/officeart/2005/8/layout/hierarchy1"/>
    <dgm:cxn modelId="{A098D0DB-6E7C-4962-BE6F-287082D1D77C}" type="presParOf" srcId="{D70B1D9B-3C7E-4C29-BADC-85C52456D917}" destId="{093DA143-239F-4611-9FDD-AC3F3BB0111C}" srcOrd="1" destOrd="0" presId="urn:microsoft.com/office/officeart/2005/8/layout/hierarchy1"/>
    <dgm:cxn modelId="{2F073F61-EF03-460C-B33C-EF076421349D}" type="presParOf" srcId="{4F4669F5-E093-4BEE-A5A1-09107EFD8F07}" destId="{E314772B-EDFA-4EF2-9E23-BBADDAEB3F3A}" srcOrd="5" destOrd="0" presId="urn:microsoft.com/office/officeart/2005/8/layout/hierarchy1"/>
    <dgm:cxn modelId="{26F9043B-8A32-4D02-B62D-E30F0558CF57}" type="presParOf" srcId="{E314772B-EDFA-4EF2-9E23-BBADDAEB3F3A}" destId="{12B665B3-8F6E-4A1E-898A-77DE168794A1}" srcOrd="0" destOrd="0" presId="urn:microsoft.com/office/officeart/2005/8/layout/hierarchy1"/>
    <dgm:cxn modelId="{C8D059E2-B350-4EAE-A0BB-4C6FF12935EB}" type="presParOf" srcId="{12B665B3-8F6E-4A1E-898A-77DE168794A1}" destId="{A4D3D58E-4345-4D9B-B674-3C121DAAE0A2}" srcOrd="0" destOrd="0" presId="urn:microsoft.com/office/officeart/2005/8/layout/hierarchy1"/>
    <dgm:cxn modelId="{027B9AF2-A894-4585-B58E-1081EB97CB7F}" type="presParOf" srcId="{12B665B3-8F6E-4A1E-898A-77DE168794A1}" destId="{7FB60396-56B0-42B2-8C22-E0C1F3B8D544}" srcOrd="1" destOrd="0" presId="urn:microsoft.com/office/officeart/2005/8/layout/hierarchy1"/>
    <dgm:cxn modelId="{BE6D1A3D-E3CF-4AA0-B99C-503AFA4566D6}" type="presParOf" srcId="{E314772B-EDFA-4EF2-9E23-BBADDAEB3F3A}" destId="{29B2B88B-8E14-484F-9ABE-21A76098DB30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04E55C12-11D8-45B1-85DB-E504CF43C6A3}" type="doc">
      <dgm:prSet loTypeId="urn:microsoft.com/office/officeart/2005/8/layout/hierarchy2" loCatId="hierarchy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fr-FR"/>
        </a:p>
      </dgm:t>
    </dgm:pt>
    <dgm:pt modelId="{6BDFAB14-FDD7-4A6D-8A63-6A515D9783FA}">
      <dgm:prSet phldrT="[Texte]" phldr="0"/>
      <dgm:spPr/>
      <dgm:t>
        <a:bodyPr/>
        <a:lstStyle/>
        <a:p>
          <a:r>
            <a:rPr lang="fr-FR" b="0">
              <a:latin typeface="Avenir Next LT Pro"/>
            </a:rPr>
            <a:t>Système de combats</a:t>
          </a:r>
        </a:p>
      </dgm:t>
    </dgm:pt>
    <dgm:pt modelId="{135BB67A-93EB-4C7B-A82D-69E927022D83}" type="parTrans" cxnId="{3A84244B-9E3A-4DC9-9741-FD0AD409A5B3}">
      <dgm:prSet/>
      <dgm:spPr/>
      <dgm:t>
        <a:bodyPr/>
        <a:lstStyle/>
        <a:p>
          <a:endParaRPr lang="fr-FR"/>
        </a:p>
      </dgm:t>
    </dgm:pt>
    <dgm:pt modelId="{D05A280B-5568-41E0-8625-392432D3694A}" type="sibTrans" cxnId="{3A84244B-9E3A-4DC9-9741-FD0AD409A5B3}">
      <dgm:prSet/>
      <dgm:spPr/>
      <dgm:t>
        <a:bodyPr/>
        <a:lstStyle/>
        <a:p>
          <a:endParaRPr lang="fr-FR"/>
        </a:p>
      </dgm:t>
    </dgm:pt>
    <dgm:pt modelId="{A9065E36-2950-4211-97EB-F1556F7A271A}">
      <dgm:prSet phldr="0"/>
      <dgm:spPr/>
      <dgm:t>
        <a:bodyPr/>
        <a:lstStyle/>
        <a:p>
          <a:pPr rtl="0"/>
          <a:r>
            <a:rPr lang="fr-FR" b="0">
              <a:latin typeface="Avenir Next LT Pro"/>
            </a:rPr>
            <a:t>Déplacements</a:t>
          </a:r>
        </a:p>
      </dgm:t>
    </dgm:pt>
    <dgm:pt modelId="{AEFDC2D6-A97D-4C09-A5EE-79F53C6F4CF4}" type="parTrans" cxnId="{76551A7E-1E5B-4A1C-96AD-CB629AC20BD5}">
      <dgm:prSet/>
      <dgm:spPr/>
    </dgm:pt>
    <dgm:pt modelId="{7D92922C-286F-40F9-A39B-15B8BD892933}" type="sibTrans" cxnId="{76551A7E-1E5B-4A1C-96AD-CB629AC20BD5}">
      <dgm:prSet/>
      <dgm:spPr/>
    </dgm:pt>
    <dgm:pt modelId="{CB6BB659-02FA-4428-B5C1-960F4C746C5A}">
      <dgm:prSet phldr="0"/>
      <dgm:spPr/>
      <dgm:t>
        <a:bodyPr/>
        <a:lstStyle/>
        <a:p>
          <a:r>
            <a:rPr lang="fr-FR" b="0">
              <a:latin typeface="Avenir Next LT Pro"/>
            </a:rPr>
            <a:t>PNJ</a:t>
          </a:r>
        </a:p>
      </dgm:t>
    </dgm:pt>
    <dgm:pt modelId="{3867F73C-D106-4E7F-A19A-DD546C788763}" type="parTrans" cxnId="{5B08297F-FB33-4CC1-A4E7-1576E5CB55BB}">
      <dgm:prSet/>
      <dgm:spPr/>
      <dgm:t>
        <a:bodyPr/>
        <a:lstStyle/>
        <a:p>
          <a:endParaRPr lang="fr-FR"/>
        </a:p>
      </dgm:t>
    </dgm:pt>
    <dgm:pt modelId="{CC33688D-CCE8-4BEB-A4D9-ED31B8CFCD80}" type="sibTrans" cxnId="{5B08297F-FB33-4CC1-A4E7-1576E5CB55BB}">
      <dgm:prSet/>
      <dgm:spPr/>
    </dgm:pt>
    <dgm:pt modelId="{151FA476-04B5-423B-9327-20528EB99B39}">
      <dgm:prSet phldr="0"/>
      <dgm:spPr/>
      <dgm:t>
        <a:bodyPr/>
        <a:lstStyle/>
        <a:p>
          <a:pPr rtl="0"/>
          <a:r>
            <a:rPr lang="fr-FR" b="0">
              <a:latin typeface="Avenir Next LT Pro"/>
              <a:cs typeface="Calibri"/>
            </a:rPr>
            <a:t>Vaisseau</a:t>
          </a:r>
          <a:endParaRPr lang="fr-FR" b="0">
            <a:latin typeface="Avenir Next LT Pro"/>
          </a:endParaRPr>
        </a:p>
      </dgm:t>
    </dgm:pt>
    <dgm:pt modelId="{01B8FEF9-0E6B-4C18-A2A6-3916F716FE01}" type="parTrans" cxnId="{0E475E62-998D-46BA-860C-73FE8457ABBD}">
      <dgm:prSet/>
      <dgm:spPr/>
      <dgm:t>
        <a:bodyPr/>
        <a:lstStyle/>
        <a:p>
          <a:endParaRPr lang="fr-FR"/>
        </a:p>
      </dgm:t>
    </dgm:pt>
    <dgm:pt modelId="{2B77E4DF-EE49-4640-9655-D1C5CA508228}" type="sibTrans" cxnId="{0E475E62-998D-46BA-860C-73FE8457ABBD}">
      <dgm:prSet/>
      <dgm:spPr/>
    </dgm:pt>
    <dgm:pt modelId="{4BAAA50C-4931-4C1B-8D59-B5172DA539C5}">
      <dgm:prSet phldr="0"/>
      <dgm:spPr/>
      <dgm:t>
        <a:bodyPr/>
        <a:lstStyle/>
        <a:p>
          <a:pPr rtl="0"/>
          <a:r>
            <a:rPr lang="fr-FR" b="0">
              <a:latin typeface="Avenir Next LT Pro"/>
              <a:cs typeface="Calibri"/>
            </a:rPr>
            <a:t>Paramètres</a:t>
          </a:r>
          <a:endParaRPr lang="en-US" b="0">
            <a:latin typeface="Avenir Next LT Pro"/>
            <a:cs typeface="Calibri"/>
          </a:endParaRPr>
        </a:p>
      </dgm:t>
    </dgm:pt>
    <dgm:pt modelId="{C40DF765-2B27-42F2-ACF4-B306D7ADC5C4}" type="parTrans" cxnId="{EEE458E8-2E20-4766-B6BC-FBB7527A2213}">
      <dgm:prSet/>
      <dgm:spPr/>
      <dgm:t>
        <a:bodyPr/>
        <a:lstStyle/>
        <a:p>
          <a:endParaRPr lang="fr-FR"/>
        </a:p>
      </dgm:t>
    </dgm:pt>
    <dgm:pt modelId="{5B393FBB-C48B-470D-9BD1-E38B1A0614F9}" type="sibTrans" cxnId="{EEE458E8-2E20-4766-B6BC-FBB7527A2213}">
      <dgm:prSet/>
      <dgm:spPr/>
    </dgm:pt>
    <dgm:pt modelId="{94262274-0B9C-4002-9D54-705223A66E5A}">
      <dgm:prSet phldr="0"/>
      <dgm:spPr/>
      <dgm:t>
        <a:bodyPr/>
        <a:lstStyle/>
        <a:p>
          <a:r>
            <a:rPr lang="fr-FR" b="0">
              <a:latin typeface="Avenir Next LT Pro"/>
              <a:cs typeface="Calibri"/>
            </a:rPr>
            <a:t>Combats aléatoires</a:t>
          </a:r>
          <a:endParaRPr lang="fr-FR" b="0">
            <a:latin typeface="Avenir Next LT Pro"/>
          </a:endParaRPr>
        </a:p>
      </dgm:t>
    </dgm:pt>
    <dgm:pt modelId="{F75B45EB-38E8-4A96-9B9C-A21A05830879}" type="parTrans" cxnId="{5A9580F4-16DD-4017-A37B-0DB2D7B9EBE5}">
      <dgm:prSet/>
      <dgm:spPr/>
      <dgm:t>
        <a:bodyPr/>
        <a:lstStyle/>
        <a:p>
          <a:endParaRPr lang="fr-FR"/>
        </a:p>
      </dgm:t>
    </dgm:pt>
    <dgm:pt modelId="{5787B99B-B156-4359-8185-221941FAB847}" type="sibTrans" cxnId="{5A9580F4-16DD-4017-A37B-0DB2D7B9EBE5}">
      <dgm:prSet/>
      <dgm:spPr/>
    </dgm:pt>
    <dgm:pt modelId="{4CA4377E-FDFF-4AE1-B66D-F2F5026AABD4}">
      <dgm:prSet phldr="0"/>
      <dgm:spPr/>
      <dgm:t>
        <a:bodyPr/>
        <a:lstStyle/>
        <a:p>
          <a:pPr rtl="0"/>
          <a:r>
            <a:rPr lang="fr-FR" b="0">
              <a:latin typeface="Avenir Next LT Pro"/>
              <a:cs typeface="Calibri"/>
            </a:rPr>
            <a:t>Fabrication</a:t>
          </a:r>
          <a:endParaRPr lang="en-US" b="0">
            <a:latin typeface="Avenir Next LT Pro"/>
            <a:cs typeface="Calibri"/>
          </a:endParaRPr>
        </a:p>
      </dgm:t>
    </dgm:pt>
    <dgm:pt modelId="{D6677FC8-1F24-4DD3-8F9E-2C28DCE52815}" type="parTrans" cxnId="{89749072-FA1F-4FDF-A6DA-C754D006CFFD}">
      <dgm:prSet/>
      <dgm:spPr/>
      <dgm:t>
        <a:bodyPr/>
        <a:lstStyle/>
        <a:p>
          <a:endParaRPr lang="fr-FR"/>
        </a:p>
      </dgm:t>
    </dgm:pt>
    <dgm:pt modelId="{C86ECF88-E2E4-4AD4-89AC-F69CF4C16FB3}" type="sibTrans" cxnId="{89749072-FA1F-4FDF-A6DA-C754D006CFFD}">
      <dgm:prSet/>
      <dgm:spPr/>
    </dgm:pt>
    <dgm:pt modelId="{6C8A3635-4B88-44CF-BCDC-1C7BAACAB9EB}">
      <dgm:prSet phldr="0"/>
      <dgm:spPr/>
      <dgm:t>
        <a:bodyPr/>
        <a:lstStyle/>
        <a:p>
          <a:r>
            <a:rPr lang="fr-FR" b="0">
              <a:latin typeface="Avenir Next LT Pro"/>
              <a:cs typeface="Calibri"/>
            </a:rPr>
            <a:t>Planètes</a:t>
          </a:r>
          <a:endParaRPr lang="en-US" b="0">
            <a:latin typeface="Avenir Next LT Pro"/>
            <a:cs typeface="Calibri"/>
          </a:endParaRPr>
        </a:p>
      </dgm:t>
    </dgm:pt>
    <dgm:pt modelId="{C314D3C6-7236-46E0-98A1-6C4B2D22BD5C}" type="parTrans" cxnId="{BC5C0F90-FE1F-4096-8F5E-3AE60927E7A0}">
      <dgm:prSet/>
      <dgm:spPr/>
      <dgm:t>
        <a:bodyPr/>
        <a:lstStyle/>
        <a:p>
          <a:endParaRPr lang="fr-FR"/>
        </a:p>
      </dgm:t>
    </dgm:pt>
    <dgm:pt modelId="{2981BE4B-DBB8-4AE2-9230-517E9B36C741}" type="sibTrans" cxnId="{BC5C0F90-FE1F-4096-8F5E-3AE60927E7A0}">
      <dgm:prSet/>
      <dgm:spPr/>
    </dgm:pt>
    <dgm:pt modelId="{D18DF037-84BE-45B5-9432-C7A662B9630E}">
      <dgm:prSet phldr="0"/>
      <dgm:spPr/>
      <dgm:t>
        <a:bodyPr/>
        <a:lstStyle/>
        <a:p>
          <a:r>
            <a:rPr lang="fr-FR" b="0">
              <a:latin typeface="Avenir Next LT Pro"/>
              <a:cs typeface="Calibri"/>
            </a:rPr>
            <a:t>Génération "Procédurale"</a:t>
          </a:r>
          <a:endParaRPr lang="en-US" b="0">
            <a:latin typeface="Avenir Next LT Pro"/>
            <a:cs typeface="Calibri"/>
          </a:endParaRPr>
        </a:p>
      </dgm:t>
    </dgm:pt>
    <dgm:pt modelId="{6066C52C-1CDA-4B0D-9A47-9B9931613856}" type="parTrans" cxnId="{E5FB79DC-1AD3-4EA2-ACD6-DB9B813446AA}">
      <dgm:prSet/>
      <dgm:spPr/>
      <dgm:t>
        <a:bodyPr/>
        <a:lstStyle/>
        <a:p>
          <a:endParaRPr lang="fr-FR"/>
        </a:p>
      </dgm:t>
    </dgm:pt>
    <dgm:pt modelId="{8399B8D4-418C-4C8C-A354-B33D38C15896}" type="sibTrans" cxnId="{E5FB79DC-1AD3-4EA2-ACD6-DB9B813446AA}">
      <dgm:prSet/>
      <dgm:spPr/>
    </dgm:pt>
    <dgm:pt modelId="{3DEDBEB5-5B3F-4062-815F-E135CF7E5670}">
      <dgm:prSet phldr="0"/>
      <dgm:spPr/>
      <dgm:t>
        <a:bodyPr/>
        <a:lstStyle/>
        <a:p>
          <a:r>
            <a:rPr lang="fr-FR" b="0">
              <a:latin typeface="Avenir Next LT Pro"/>
              <a:cs typeface="Calibri"/>
            </a:rPr>
            <a:t>Map</a:t>
          </a:r>
        </a:p>
      </dgm:t>
    </dgm:pt>
    <dgm:pt modelId="{FE433EC3-C126-4C61-8EFD-1D125A0FB46C}" type="parTrans" cxnId="{1EF67C23-86D0-401D-8F5A-8FB42B1CFEFE}">
      <dgm:prSet/>
      <dgm:spPr/>
      <dgm:t>
        <a:bodyPr/>
        <a:lstStyle/>
        <a:p>
          <a:endParaRPr lang="fr-FR"/>
        </a:p>
      </dgm:t>
    </dgm:pt>
    <dgm:pt modelId="{9588A17C-C019-4FBE-9F69-88FCABF4F5A0}" type="sibTrans" cxnId="{1EF67C23-86D0-401D-8F5A-8FB42B1CFEFE}">
      <dgm:prSet/>
      <dgm:spPr/>
    </dgm:pt>
    <dgm:pt modelId="{54175138-0929-43FF-A82B-7DC60456ABB8}">
      <dgm:prSet phldr="0"/>
      <dgm:spPr/>
      <dgm:t>
        <a:bodyPr/>
        <a:lstStyle/>
        <a:p>
          <a:r>
            <a:rPr lang="fr-FR" b="0">
              <a:latin typeface="Avenir Next LT Pro"/>
              <a:cs typeface="Calibri"/>
            </a:rPr>
            <a:t>Ressources</a:t>
          </a:r>
        </a:p>
      </dgm:t>
    </dgm:pt>
    <dgm:pt modelId="{21EA5D85-002C-4692-AF45-E592A8A66D7C}" type="parTrans" cxnId="{F5BCF8D5-2AD4-4F0F-8376-3B33C9882E41}">
      <dgm:prSet/>
      <dgm:spPr/>
      <dgm:t>
        <a:bodyPr/>
        <a:lstStyle/>
        <a:p>
          <a:endParaRPr lang="fr-FR"/>
        </a:p>
      </dgm:t>
    </dgm:pt>
    <dgm:pt modelId="{56E9581B-EAC3-4968-A02F-BD4436D5CBF5}" type="sibTrans" cxnId="{F5BCF8D5-2AD4-4F0F-8376-3B33C9882E41}">
      <dgm:prSet/>
      <dgm:spPr/>
    </dgm:pt>
    <dgm:pt modelId="{A4F315A1-1087-49B8-8B87-680A50A54C4C}">
      <dgm:prSet phldr="0"/>
      <dgm:spPr/>
      <dgm:t>
        <a:bodyPr/>
        <a:lstStyle/>
        <a:p>
          <a:r>
            <a:rPr lang="fr-FR" b="0">
              <a:latin typeface="Avenir Next LT Pro"/>
              <a:cs typeface="Calibri"/>
            </a:rPr>
            <a:t>Inventaire</a:t>
          </a:r>
        </a:p>
      </dgm:t>
    </dgm:pt>
    <dgm:pt modelId="{29670E8B-ABF6-41B9-99FF-F0671D57F8A9}" type="parTrans" cxnId="{4BEE928A-6B6D-495C-8E97-8AAE96CB0EFE}">
      <dgm:prSet/>
      <dgm:spPr/>
      <dgm:t>
        <a:bodyPr/>
        <a:lstStyle/>
        <a:p>
          <a:endParaRPr lang="fr-FR"/>
        </a:p>
      </dgm:t>
    </dgm:pt>
    <dgm:pt modelId="{1976401D-654C-48F3-A16B-E6BF17985BD9}" type="sibTrans" cxnId="{4BEE928A-6B6D-495C-8E97-8AAE96CB0EFE}">
      <dgm:prSet/>
      <dgm:spPr/>
    </dgm:pt>
    <dgm:pt modelId="{8FB185D5-77F7-4E48-A219-34622B51F5C4}" type="pres">
      <dgm:prSet presAssocID="{04E55C12-11D8-45B1-85DB-E504CF43C6A3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A0ABAEE3-3BA2-4576-B885-1B00E3851CBA}" type="pres">
      <dgm:prSet presAssocID="{A9065E36-2950-4211-97EB-F1556F7A271A}" presName="root1" presStyleCnt="0"/>
      <dgm:spPr/>
    </dgm:pt>
    <dgm:pt modelId="{15FB861A-90CC-4CDA-B99A-F8024506A602}" type="pres">
      <dgm:prSet presAssocID="{A9065E36-2950-4211-97EB-F1556F7A271A}" presName="LevelOneTextNode" presStyleLbl="node0" presStyleIdx="0" presStyleCnt="3">
        <dgm:presLayoutVars>
          <dgm:chPref val="3"/>
        </dgm:presLayoutVars>
      </dgm:prSet>
      <dgm:spPr/>
    </dgm:pt>
    <dgm:pt modelId="{A5D1D248-1A37-47E2-AFAD-0FF018037DAA}" type="pres">
      <dgm:prSet presAssocID="{A9065E36-2950-4211-97EB-F1556F7A271A}" presName="level2hierChild" presStyleCnt="0"/>
      <dgm:spPr/>
    </dgm:pt>
    <dgm:pt modelId="{B53AF25E-244D-4B11-B759-6F3BAC0906F0}" type="pres">
      <dgm:prSet presAssocID="{C40DF765-2B27-42F2-ACF4-B306D7ADC5C4}" presName="conn2-1" presStyleLbl="parChTrans1D2" presStyleIdx="0" presStyleCnt="5"/>
      <dgm:spPr/>
    </dgm:pt>
    <dgm:pt modelId="{FCD92B3C-E6C4-437D-819F-3B76B673A8CF}" type="pres">
      <dgm:prSet presAssocID="{C40DF765-2B27-42F2-ACF4-B306D7ADC5C4}" presName="connTx" presStyleLbl="parChTrans1D2" presStyleIdx="0" presStyleCnt="5"/>
      <dgm:spPr/>
    </dgm:pt>
    <dgm:pt modelId="{B6D38A1B-208E-4F68-88D5-B64180A551A7}" type="pres">
      <dgm:prSet presAssocID="{4BAAA50C-4931-4C1B-8D59-B5172DA539C5}" presName="root2" presStyleCnt="0"/>
      <dgm:spPr/>
    </dgm:pt>
    <dgm:pt modelId="{33DEC22E-134E-417D-8C63-86D6DFCE0E77}" type="pres">
      <dgm:prSet presAssocID="{4BAAA50C-4931-4C1B-8D59-B5172DA539C5}" presName="LevelTwoTextNode" presStyleLbl="node2" presStyleIdx="0" presStyleCnt="5">
        <dgm:presLayoutVars>
          <dgm:chPref val="3"/>
        </dgm:presLayoutVars>
      </dgm:prSet>
      <dgm:spPr/>
    </dgm:pt>
    <dgm:pt modelId="{39B16652-DE33-44A8-8431-7D2A2DEA065F}" type="pres">
      <dgm:prSet presAssocID="{4BAAA50C-4931-4C1B-8D59-B5172DA539C5}" presName="level3hierChild" presStyleCnt="0"/>
      <dgm:spPr/>
    </dgm:pt>
    <dgm:pt modelId="{9F8C4B42-2A77-41AC-8F9B-7F46165B9B5E}" type="pres">
      <dgm:prSet presAssocID="{01B8FEF9-0E6B-4C18-A2A6-3916F716FE01}" presName="conn2-1" presStyleLbl="parChTrans1D2" presStyleIdx="1" presStyleCnt="5"/>
      <dgm:spPr/>
    </dgm:pt>
    <dgm:pt modelId="{D5A84E4B-7B9E-4816-A0ED-A58BCF58676A}" type="pres">
      <dgm:prSet presAssocID="{01B8FEF9-0E6B-4C18-A2A6-3916F716FE01}" presName="connTx" presStyleLbl="parChTrans1D2" presStyleIdx="1" presStyleCnt="5"/>
      <dgm:spPr/>
    </dgm:pt>
    <dgm:pt modelId="{B7927F3C-6F75-4891-996E-734679229CEA}" type="pres">
      <dgm:prSet presAssocID="{151FA476-04B5-423B-9327-20528EB99B39}" presName="root2" presStyleCnt="0"/>
      <dgm:spPr/>
    </dgm:pt>
    <dgm:pt modelId="{C9E8EE30-5D1A-45E7-A6D6-97A13226B944}" type="pres">
      <dgm:prSet presAssocID="{151FA476-04B5-423B-9327-20528EB99B39}" presName="LevelTwoTextNode" presStyleLbl="node2" presStyleIdx="1" presStyleCnt="5">
        <dgm:presLayoutVars>
          <dgm:chPref val="3"/>
        </dgm:presLayoutVars>
      </dgm:prSet>
      <dgm:spPr/>
    </dgm:pt>
    <dgm:pt modelId="{16CC5063-5E36-47FA-B6FB-40ED68471043}" type="pres">
      <dgm:prSet presAssocID="{151FA476-04B5-423B-9327-20528EB99B39}" presName="level3hierChild" presStyleCnt="0"/>
      <dgm:spPr/>
    </dgm:pt>
    <dgm:pt modelId="{5D7DDFCF-276B-4DFF-99EC-E1561F61790D}" type="pres">
      <dgm:prSet presAssocID="{D6677FC8-1F24-4DD3-8F9E-2C28DCE52815}" presName="conn2-1" presStyleLbl="parChTrans1D3" presStyleIdx="0" presStyleCnt="4"/>
      <dgm:spPr/>
    </dgm:pt>
    <dgm:pt modelId="{D1E37ECA-9388-4842-AEFB-038BDD894135}" type="pres">
      <dgm:prSet presAssocID="{D6677FC8-1F24-4DD3-8F9E-2C28DCE52815}" presName="connTx" presStyleLbl="parChTrans1D3" presStyleIdx="0" presStyleCnt="4"/>
      <dgm:spPr/>
    </dgm:pt>
    <dgm:pt modelId="{ECAC9A65-3C28-4DB6-B84E-EED7F60CF009}" type="pres">
      <dgm:prSet presAssocID="{4CA4377E-FDFF-4AE1-B66D-F2F5026AABD4}" presName="root2" presStyleCnt="0"/>
      <dgm:spPr/>
    </dgm:pt>
    <dgm:pt modelId="{40945A97-8D4E-43BF-9CE5-9609E10F0A82}" type="pres">
      <dgm:prSet presAssocID="{4CA4377E-FDFF-4AE1-B66D-F2F5026AABD4}" presName="LevelTwoTextNode" presStyleLbl="node3" presStyleIdx="0" presStyleCnt="4">
        <dgm:presLayoutVars>
          <dgm:chPref val="3"/>
        </dgm:presLayoutVars>
      </dgm:prSet>
      <dgm:spPr/>
    </dgm:pt>
    <dgm:pt modelId="{750AC003-F6EE-4C1D-B618-3160402E2645}" type="pres">
      <dgm:prSet presAssocID="{4CA4377E-FDFF-4AE1-B66D-F2F5026AABD4}" presName="level3hierChild" presStyleCnt="0"/>
      <dgm:spPr/>
    </dgm:pt>
    <dgm:pt modelId="{DD34B9A4-E83C-440F-BBB4-CC95DD0DF3F7}" type="pres">
      <dgm:prSet presAssocID="{C314D3C6-7236-46E0-98A1-6C4B2D22BD5C}" presName="conn2-1" presStyleLbl="parChTrans1D3" presStyleIdx="1" presStyleCnt="4"/>
      <dgm:spPr/>
    </dgm:pt>
    <dgm:pt modelId="{F01418B0-AE9D-4D99-8601-513EA1B3780C}" type="pres">
      <dgm:prSet presAssocID="{C314D3C6-7236-46E0-98A1-6C4B2D22BD5C}" presName="connTx" presStyleLbl="parChTrans1D3" presStyleIdx="1" presStyleCnt="4"/>
      <dgm:spPr/>
    </dgm:pt>
    <dgm:pt modelId="{B6111AA4-BD63-4F9A-A581-8C0814C30C76}" type="pres">
      <dgm:prSet presAssocID="{6C8A3635-4B88-44CF-BCDC-1C7BAACAB9EB}" presName="root2" presStyleCnt="0"/>
      <dgm:spPr/>
    </dgm:pt>
    <dgm:pt modelId="{94ABE2A2-9C2E-4F9F-9A43-E03D2869E075}" type="pres">
      <dgm:prSet presAssocID="{6C8A3635-4B88-44CF-BCDC-1C7BAACAB9EB}" presName="LevelTwoTextNode" presStyleLbl="node3" presStyleIdx="1" presStyleCnt="4">
        <dgm:presLayoutVars>
          <dgm:chPref val="3"/>
        </dgm:presLayoutVars>
      </dgm:prSet>
      <dgm:spPr/>
    </dgm:pt>
    <dgm:pt modelId="{6003FAEB-E675-4505-AE6C-026C335D8A74}" type="pres">
      <dgm:prSet presAssocID="{6C8A3635-4B88-44CF-BCDC-1C7BAACAB9EB}" presName="level3hierChild" presStyleCnt="0"/>
      <dgm:spPr/>
    </dgm:pt>
    <dgm:pt modelId="{84148D24-2CBB-41C6-B612-A32E517896D5}" type="pres">
      <dgm:prSet presAssocID="{3DEDBEB5-5B3F-4062-815F-E135CF7E5670}" presName="root1" presStyleCnt="0"/>
      <dgm:spPr/>
    </dgm:pt>
    <dgm:pt modelId="{AB445272-FDDC-4CDD-9548-9DB266BE564A}" type="pres">
      <dgm:prSet presAssocID="{3DEDBEB5-5B3F-4062-815F-E135CF7E5670}" presName="LevelOneTextNode" presStyleLbl="node0" presStyleIdx="1" presStyleCnt="3">
        <dgm:presLayoutVars>
          <dgm:chPref val="3"/>
        </dgm:presLayoutVars>
      </dgm:prSet>
      <dgm:spPr/>
    </dgm:pt>
    <dgm:pt modelId="{B97559CA-4185-49B2-B947-C352399EFC36}" type="pres">
      <dgm:prSet presAssocID="{3DEDBEB5-5B3F-4062-815F-E135CF7E5670}" presName="level2hierChild" presStyleCnt="0"/>
      <dgm:spPr/>
    </dgm:pt>
    <dgm:pt modelId="{3E4C5893-2579-48E7-BCCC-111189BEFADF}" type="pres">
      <dgm:prSet presAssocID="{21EA5D85-002C-4692-AF45-E592A8A66D7C}" presName="conn2-1" presStyleLbl="parChTrans1D2" presStyleIdx="2" presStyleCnt="5"/>
      <dgm:spPr/>
    </dgm:pt>
    <dgm:pt modelId="{AFC1F723-3292-4AD0-928D-D5FC3923F77E}" type="pres">
      <dgm:prSet presAssocID="{21EA5D85-002C-4692-AF45-E592A8A66D7C}" presName="connTx" presStyleLbl="parChTrans1D2" presStyleIdx="2" presStyleCnt="5"/>
      <dgm:spPr/>
    </dgm:pt>
    <dgm:pt modelId="{6ADF74F0-A700-41DE-AA3D-E98AB593805B}" type="pres">
      <dgm:prSet presAssocID="{54175138-0929-43FF-A82B-7DC60456ABB8}" presName="root2" presStyleCnt="0"/>
      <dgm:spPr/>
    </dgm:pt>
    <dgm:pt modelId="{30BB208D-E414-400C-9D5D-55102B53B813}" type="pres">
      <dgm:prSet presAssocID="{54175138-0929-43FF-A82B-7DC60456ABB8}" presName="LevelTwoTextNode" presStyleLbl="node2" presStyleIdx="2" presStyleCnt="5">
        <dgm:presLayoutVars>
          <dgm:chPref val="3"/>
        </dgm:presLayoutVars>
      </dgm:prSet>
      <dgm:spPr/>
    </dgm:pt>
    <dgm:pt modelId="{CB05B25F-FFE1-42C6-94F6-760FA55287BF}" type="pres">
      <dgm:prSet presAssocID="{54175138-0929-43FF-A82B-7DC60456ABB8}" presName="level3hierChild" presStyleCnt="0"/>
      <dgm:spPr/>
    </dgm:pt>
    <dgm:pt modelId="{5BE6459E-AA92-4B08-92BD-46D40D9E0741}" type="pres">
      <dgm:prSet presAssocID="{29670E8B-ABF6-41B9-99FF-F0671D57F8A9}" presName="conn2-1" presStyleLbl="parChTrans1D3" presStyleIdx="2" presStyleCnt="4"/>
      <dgm:spPr/>
    </dgm:pt>
    <dgm:pt modelId="{4165097E-B517-4D76-A731-5A16911BDB56}" type="pres">
      <dgm:prSet presAssocID="{29670E8B-ABF6-41B9-99FF-F0671D57F8A9}" presName="connTx" presStyleLbl="parChTrans1D3" presStyleIdx="2" presStyleCnt="4"/>
      <dgm:spPr/>
    </dgm:pt>
    <dgm:pt modelId="{8E85870B-31E3-4AF8-97DB-DF811611724B}" type="pres">
      <dgm:prSet presAssocID="{A4F315A1-1087-49B8-8B87-680A50A54C4C}" presName="root2" presStyleCnt="0"/>
      <dgm:spPr/>
    </dgm:pt>
    <dgm:pt modelId="{3D067F71-455C-423F-B46A-2B894B9A83BB}" type="pres">
      <dgm:prSet presAssocID="{A4F315A1-1087-49B8-8B87-680A50A54C4C}" presName="LevelTwoTextNode" presStyleLbl="node3" presStyleIdx="2" presStyleCnt="4">
        <dgm:presLayoutVars>
          <dgm:chPref val="3"/>
        </dgm:presLayoutVars>
      </dgm:prSet>
      <dgm:spPr/>
    </dgm:pt>
    <dgm:pt modelId="{3644641C-610F-4230-8122-6A6BF41C1A93}" type="pres">
      <dgm:prSet presAssocID="{A4F315A1-1087-49B8-8B87-680A50A54C4C}" presName="level3hierChild" presStyleCnt="0"/>
      <dgm:spPr/>
    </dgm:pt>
    <dgm:pt modelId="{79773DAD-542D-4C67-9BF9-99DF2B2B513C}" type="pres">
      <dgm:prSet presAssocID="{6066C52C-1CDA-4B0D-9A47-9B9931613856}" presName="conn2-1" presStyleLbl="parChTrans1D2" presStyleIdx="3" presStyleCnt="5"/>
      <dgm:spPr/>
    </dgm:pt>
    <dgm:pt modelId="{537E68D4-4423-49DC-8BEA-379F291CDD2E}" type="pres">
      <dgm:prSet presAssocID="{6066C52C-1CDA-4B0D-9A47-9B9931613856}" presName="connTx" presStyleLbl="parChTrans1D2" presStyleIdx="3" presStyleCnt="5"/>
      <dgm:spPr/>
    </dgm:pt>
    <dgm:pt modelId="{DCD9B304-6941-4B13-B0E0-15155C352BAE}" type="pres">
      <dgm:prSet presAssocID="{D18DF037-84BE-45B5-9432-C7A662B9630E}" presName="root2" presStyleCnt="0"/>
      <dgm:spPr/>
    </dgm:pt>
    <dgm:pt modelId="{D6926F62-25BE-47EF-830D-143675C3A5E5}" type="pres">
      <dgm:prSet presAssocID="{D18DF037-84BE-45B5-9432-C7A662B9630E}" presName="LevelTwoTextNode" presStyleLbl="node2" presStyleIdx="3" presStyleCnt="5">
        <dgm:presLayoutVars>
          <dgm:chPref val="3"/>
        </dgm:presLayoutVars>
      </dgm:prSet>
      <dgm:spPr/>
    </dgm:pt>
    <dgm:pt modelId="{857CCCB6-CF02-4581-8B80-071898F39F57}" type="pres">
      <dgm:prSet presAssocID="{D18DF037-84BE-45B5-9432-C7A662B9630E}" presName="level3hierChild" presStyleCnt="0"/>
      <dgm:spPr/>
    </dgm:pt>
    <dgm:pt modelId="{E74B7026-43FD-48E4-A77C-C8971F4DA56F}" type="pres">
      <dgm:prSet presAssocID="{F75B45EB-38E8-4A96-9B9C-A21A05830879}" presName="conn2-1" presStyleLbl="parChTrans1D3" presStyleIdx="3" presStyleCnt="4"/>
      <dgm:spPr/>
    </dgm:pt>
    <dgm:pt modelId="{3FFB7B6F-B7BA-4ED8-8C01-C089B397E888}" type="pres">
      <dgm:prSet presAssocID="{F75B45EB-38E8-4A96-9B9C-A21A05830879}" presName="connTx" presStyleLbl="parChTrans1D3" presStyleIdx="3" presStyleCnt="4"/>
      <dgm:spPr/>
    </dgm:pt>
    <dgm:pt modelId="{D4334E2C-4E55-4A68-A75E-7ED7F9260EF2}" type="pres">
      <dgm:prSet presAssocID="{94262274-0B9C-4002-9D54-705223A66E5A}" presName="root2" presStyleCnt="0"/>
      <dgm:spPr/>
    </dgm:pt>
    <dgm:pt modelId="{0182E6D5-6582-467E-8B73-9ABB4F22858E}" type="pres">
      <dgm:prSet presAssocID="{94262274-0B9C-4002-9D54-705223A66E5A}" presName="LevelTwoTextNode" presStyleLbl="node3" presStyleIdx="3" presStyleCnt="4">
        <dgm:presLayoutVars>
          <dgm:chPref val="3"/>
        </dgm:presLayoutVars>
      </dgm:prSet>
      <dgm:spPr/>
    </dgm:pt>
    <dgm:pt modelId="{29874425-2AB8-4B4F-BC01-0156F859E3F1}" type="pres">
      <dgm:prSet presAssocID="{94262274-0B9C-4002-9D54-705223A66E5A}" presName="level3hierChild" presStyleCnt="0"/>
      <dgm:spPr/>
    </dgm:pt>
    <dgm:pt modelId="{8A98AC49-C3ED-47EC-A292-73F0DE8AE841}" type="pres">
      <dgm:prSet presAssocID="{6BDFAB14-FDD7-4A6D-8A63-6A515D9783FA}" presName="root1" presStyleCnt="0"/>
      <dgm:spPr/>
    </dgm:pt>
    <dgm:pt modelId="{AEEFC7C4-773B-4218-B71B-8B08557190D3}" type="pres">
      <dgm:prSet presAssocID="{6BDFAB14-FDD7-4A6D-8A63-6A515D9783FA}" presName="LevelOneTextNode" presStyleLbl="node0" presStyleIdx="2" presStyleCnt="3">
        <dgm:presLayoutVars>
          <dgm:chPref val="3"/>
        </dgm:presLayoutVars>
      </dgm:prSet>
      <dgm:spPr/>
    </dgm:pt>
    <dgm:pt modelId="{4C2466D9-38C4-4825-AA7D-E3B70503481B}" type="pres">
      <dgm:prSet presAssocID="{6BDFAB14-FDD7-4A6D-8A63-6A515D9783FA}" presName="level2hierChild" presStyleCnt="0"/>
      <dgm:spPr/>
    </dgm:pt>
    <dgm:pt modelId="{C4D2EC41-7557-4B30-9B4E-4C620357E50F}" type="pres">
      <dgm:prSet presAssocID="{3867F73C-D106-4E7F-A19A-DD546C788763}" presName="conn2-1" presStyleLbl="parChTrans1D2" presStyleIdx="4" presStyleCnt="5"/>
      <dgm:spPr/>
    </dgm:pt>
    <dgm:pt modelId="{C4EC6017-7397-49B2-9D12-23E7074FC07E}" type="pres">
      <dgm:prSet presAssocID="{3867F73C-D106-4E7F-A19A-DD546C788763}" presName="connTx" presStyleLbl="parChTrans1D2" presStyleIdx="4" presStyleCnt="5"/>
      <dgm:spPr/>
    </dgm:pt>
    <dgm:pt modelId="{C899B437-C8A0-49D8-8BFA-7383405A513D}" type="pres">
      <dgm:prSet presAssocID="{CB6BB659-02FA-4428-B5C1-960F4C746C5A}" presName="root2" presStyleCnt="0"/>
      <dgm:spPr/>
    </dgm:pt>
    <dgm:pt modelId="{0E46032B-FEAA-401A-AC36-EEDCAFBCF543}" type="pres">
      <dgm:prSet presAssocID="{CB6BB659-02FA-4428-B5C1-960F4C746C5A}" presName="LevelTwoTextNode" presStyleLbl="node2" presStyleIdx="4" presStyleCnt="5">
        <dgm:presLayoutVars>
          <dgm:chPref val="3"/>
        </dgm:presLayoutVars>
      </dgm:prSet>
      <dgm:spPr/>
    </dgm:pt>
    <dgm:pt modelId="{FD310EA2-1983-4545-890B-4AA12FF13A96}" type="pres">
      <dgm:prSet presAssocID="{CB6BB659-02FA-4428-B5C1-960F4C746C5A}" presName="level3hierChild" presStyleCnt="0"/>
      <dgm:spPr/>
    </dgm:pt>
  </dgm:ptLst>
  <dgm:cxnLst>
    <dgm:cxn modelId="{DBCA9308-280C-4C6E-BF44-674E9E560B79}" type="presOf" srcId="{D18DF037-84BE-45B5-9432-C7A662B9630E}" destId="{D6926F62-25BE-47EF-830D-143675C3A5E5}" srcOrd="0" destOrd="0" presId="urn:microsoft.com/office/officeart/2005/8/layout/hierarchy2"/>
    <dgm:cxn modelId="{22A60618-0681-4CE3-8A51-FE9DDE41DA80}" type="presOf" srcId="{F75B45EB-38E8-4A96-9B9C-A21A05830879}" destId="{E74B7026-43FD-48E4-A77C-C8971F4DA56F}" srcOrd="0" destOrd="0" presId="urn:microsoft.com/office/officeart/2005/8/layout/hierarchy2"/>
    <dgm:cxn modelId="{AD592121-BE0B-4373-A885-5F225F62FB39}" type="presOf" srcId="{21EA5D85-002C-4692-AF45-E592A8A66D7C}" destId="{3E4C5893-2579-48E7-BCCC-111189BEFADF}" srcOrd="0" destOrd="0" presId="urn:microsoft.com/office/officeart/2005/8/layout/hierarchy2"/>
    <dgm:cxn modelId="{1EF67C23-86D0-401D-8F5A-8FB42B1CFEFE}" srcId="{04E55C12-11D8-45B1-85DB-E504CF43C6A3}" destId="{3DEDBEB5-5B3F-4062-815F-E135CF7E5670}" srcOrd="1" destOrd="0" parTransId="{FE433EC3-C126-4C61-8EFD-1D125A0FB46C}" sibTransId="{9588A17C-C019-4FBE-9F69-88FCABF4F5A0}"/>
    <dgm:cxn modelId="{7E717A24-9E61-44ED-9D10-E99D6D4B1AFC}" type="presOf" srcId="{04E55C12-11D8-45B1-85DB-E504CF43C6A3}" destId="{8FB185D5-77F7-4E48-A219-34622B51F5C4}" srcOrd="0" destOrd="0" presId="urn:microsoft.com/office/officeart/2005/8/layout/hierarchy2"/>
    <dgm:cxn modelId="{08B7FB33-65C8-418F-828D-35B4D80ACBBB}" type="presOf" srcId="{01B8FEF9-0E6B-4C18-A2A6-3916F716FE01}" destId="{9F8C4B42-2A77-41AC-8F9B-7F46165B9B5E}" srcOrd="0" destOrd="0" presId="urn:microsoft.com/office/officeart/2005/8/layout/hierarchy2"/>
    <dgm:cxn modelId="{0E475E62-998D-46BA-860C-73FE8457ABBD}" srcId="{A9065E36-2950-4211-97EB-F1556F7A271A}" destId="{151FA476-04B5-423B-9327-20528EB99B39}" srcOrd="1" destOrd="0" parTransId="{01B8FEF9-0E6B-4C18-A2A6-3916F716FE01}" sibTransId="{2B77E4DF-EE49-4640-9655-D1C5CA508228}"/>
    <dgm:cxn modelId="{58137242-F40C-42D4-8463-EA5266DA864A}" type="presOf" srcId="{6BDFAB14-FDD7-4A6D-8A63-6A515D9783FA}" destId="{AEEFC7C4-773B-4218-B71B-8B08557190D3}" srcOrd="0" destOrd="0" presId="urn:microsoft.com/office/officeart/2005/8/layout/hierarchy2"/>
    <dgm:cxn modelId="{F22F484A-B99B-4280-8272-39A49290249A}" type="presOf" srcId="{C40DF765-2B27-42F2-ACF4-B306D7ADC5C4}" destId="{FCD92B3C-E6C4-437D-819F-3B76B673A8CF}" srcOrd="1" destOrd="0" presId="urn:microsoft.com/office/officeart/2005/8/layout/hierarchy2"/>
    <dgm:cxn modelId="{3A84244B-9E3A-4DC9-9741-FD0AD409A5B3}" srcId="{04E55C12-11D8-45B1-85DB-E504CF43C6A3}" destId="{6BDFAB14-FDD7-4A6D-8A63-6A515D9783FA}" srcOrd="2" destOrd="0" parTransId="{135BB67A-93EB-4C7B-A82D-69E927022D83}" sibTransId="{D05A280B-5568-41E0-8625-392432D3694A}"/>
    <dgm:cxn modelId="{97AEAA6D-62B2-4E95-83FB-AB2A50C3F9F5}" type="presOf" srcId="{4BAAA50C-4931-4C1B-8D59-B5172DA539C5}" destId="{33DEC22E-134E-417D-8C63-86D6DFCE0E77}" srcOrd="0" destOrd="0" presId="urn:microsoft.com/office/officeart/2005/8/layout/hierarchy2"/>
    <dgm:cxn modelId="{5B1B4C6F-A8FC-4B90-972E-D1B877AF6E59}" type="presOf" srcId="{6C8A3635-4B88-44CF-BCDC-1C7BAACAB9EB}" destId="{94ABE2A2-9C2E-4F9F-9A43-E03D2869E075}" srcOrd="0" destOrd="0" presId="urn:microsoft.com/office/officeart/2005/8/layout/hierarchy2"/>
    <dgm:cxn modelId="{89749072-FA1F-4FDF-A6DA-C754D006CFFD}" srcId="{151FA476-04B5-423B-9327-20528EB99B39}" destId="{4CA4377E-FDFF-4AE1-B66D-F2F5026AABD4}" srcOrd="0" destOrd="0" parTransId="{D6677FC8-1F24-4DD3-8F9E-2C28DCE52815}" sibTransId="{C86ECF88-E2E4-4AD4-89AC-F69CF4C16FB3}"/>
    <dgm:cxn modelId="{A0DDA273-99C9-4CD1-84AD-C60F1885A578}" type="presOf" srcId="{3DEDBEB5-5B3F-4062-815F-E135CF7E5670}" destId="{AB445272-FDDC-4CDD-9548-9DB266BE564A}" srcOrd="0" destOrd="0" presId="urn:microsoft.com/office/officeart/2005/8/layout/hierarchy2"/>
    <dgm:cxn modelId="{91D46777-7E20-4623-96B1-6594E10BB40F}" type="presOf" srcId="{4CA4377E-FDFF-4AE1-B66D-F2F5026AABD4}" destId="{40945A97-8D4E-43BF-9CE5-9609E10F0A82}" srcOrd="0" destOrd="0" presId="urn:microsoft.com/office/officeart/2005/8/layout/hierarchy2"/>
    <dgm:cxn modelId="{FE20BF5A-4E5F-4EC4-B59E-FB4AFD9BF44B}" type="presOf" srcId="{6066C52C-1CDA-4B0D-9A47-9B9931613856}" destId="{79773DAD-542D-4C67-9BF9-99DF2B2B513C}" srcOrd="0" destOrd="0" presId="urn:microsoft.com/office/officeart/2005/8/layout/hierarchy2"/>
    <dgm:cxn modelId="{486DEB7C-2720-4904-8EC8-1E14625349BA}" type="presOf" srcId="{A9065E36-2950-4211-97EB-F1556F7A271A}" destId="{15FB861A-90CC-4CDA-B99A-F8024506A602}" srcOrd="0" destOrd="0" presId="urn:microsoft.com/office/officeart/2005/8/layout/hierarchy2"/>
    <dgm:cxn modelId="{FEE8347D-D2AB-4B1F-B331-EFA2B1096A19}" type="presOf" srcId="{C314D3C6-7236-46E0-98A1-6C4B2D22BD5C}" destId="{DD34B9A4-E83C-440F-BBB4-CC95DD0DF3F7}" srcOrd="0" destOrd="0" presId="urn:microsoft.com/office/officeart/2005/8/layout/hierarchy2"/>
    <dgm:cxn modelId="{76551A7E-1E5B-4A1C-96AD-CB629AC20BD5}" srcId="{04E55C12-11D8-45B1-85DB-E504CF43C6A3}" destId="{A9065E36-2950-4211-97EB-F1556F7A271A}" srcOrd="0" destOrd="0" parTransId="{AEFDC2D6-A97D-4C09-A5EE-79F53C6F4CF4}" sibTransId="{7D92922C-286F-40F9-A39B-15B8BD892933}"/>
    <dgm:cxn modelId="{5B08297F-FB33-4CC1-A4E7-1576E5CB55BB}" srcId="{6BDFAB14-FDD7-4A6D-8A63-6A515D9783FA}" destId="{CB6BB659-02FA-4428-B5C1-960F4C746C5A}" srcOrd="0" destOrd="0" parTransId="{3867F73C-D106-4E7F-A19A-DD546C788763}" sibTransId="{CC33688D-CCE8-4BEB-A4D9-ED31B8CFCD80}"/>
    <dgm:cxn modelId="{CDECE781-9ADE-4CCA-8097-E6874EBCBC37}" type="presOf" srcId="{6066C52C-1CDA-4B0D-9A47-9B9931613856}" destId="{537E68D4-4423-49DC-8BEA-379F291CDD2E}" srcOrd="1" destOrd="0" presId="urn:microsoft.com/office/officeart/2005/8/layout/hierarchy2"/>
    <dgm:cxn modelId="{DED2F681-C7FF-4482-BB49-571929513C56}" type="presOf" srcId="{01B8FEF9-0E6B-4C18-A2A6-3916F716FE01}" destId="{D5A84E4B-7B9E-4816-A0ED-A58BCF58676A}" srcOrd="1" destOrd="0" presId="urn:microsoft.com/office/officeart/2005/8/layout/hierarchy2"/>
    <dgm:cxn modelId="{5F476186-6DE3-474C-8F38-40EF306AD01E}" type="presOf" srcId="{54175138-0929-43FF-A82B-7DC60456ABB8}" destId="{30BB208D-E414-400C-9D5D-55102B53B813}" srcOrd="0" destOrd="0" presId="urn:microsoft.com/office/officeart/2005/8/layout/hierarchy2"/>
    <dgm:cxn modelId="{2C907589-93CD-46D2-AB26-DF740125654F}" type="presOf" srcId="{C40DF765-2B27-42F2-ACF4-B306D7ADC5C4}" destId="{B53AF25E-244D-4B11-B759-6F3BAC0906F0}" srcOrd="0" destOrd="0" presId="urn:microsoft.com/office/officeart/2005/8/layout/hierarchy2"/>
    <dgm:cxn modelId="{4BEE928A-6B6D-495C-8E97-8AAE96CB0EFE}" srcId="{54175138-0929-43FF-A82B-7DC60456ABB8}" destId="{A4F315A1-1087-49B8-8B87-680A50A54C4C}" srcOrd="0" destOrd="0" parTransId="{29670E8B-ABF6-41B9-99FF-F0671D57F8A9}" sibTransId="{1976401D-654C-48F3-A16B-E6BF17985BD9}"/>
    <dgm:cxn modelId="{BC5C0F90-FE1F-4096-8F5E-3AE60927E7A0}" srcId="{151FA476-04B5-423B-9327-20528EB99B39}" destId="{6C8A3635-4B88-44CF-BCDC-1C7BAACAB9EB}" srcOrd="1" destOrd="0" parTransId="{C314D3C6-7236-46E0-98A1-6C4B2D22BD5C}" sibTransId="{2981BE4B-DBB8-4AE2-9230-517E9B36C741}"/>
    <dgm:cxn modelId="{12922D94-0FE1-47D1-8BDE-F0E4C8F1C239}" type="presOf" srcId="{29670E8B-ABF6-41B9-99FF-F0671D57F8A9}" destId="{5BE6459E-AA92-4B08-92BD-46D40D9E0741}" srcOrd="0" destOrd="0" presId="urn:microsoft.com/office/officeart/2005/8/layout/hierarchy2"/>
    <dgm:cxn modelId="{1C6EE696-436C-4F94-9842-D981A1FC7548}" type="presOf" srcId="{CB6BB659-02FA-4428-B5C1-960F4C746C5A}" destId="{0E46032B-FEAA-401A-AC36-EEDCAFBCF543}" srcOrd="0" destOrd="0" presId="urn:microsoft.com/office/officeart/2005/8/layout/hierarchy2"/>
    <dgm:cxn modelId="{40886D9F-7D5D-4CB4-A250-7176D7A57030}" type="presOf" srcId="{29670E8B-ABF6-41B9-99FF-F0671D57F8A9}" destId="{4165097E-B517-4D76-A731-5A16911BDB56}" srcOrd="1" destOrd="0" presId="urn:microsoft.com/office/officeart/2005/8/layout/hierarchy2"/>
    <dgm:cxn modelId="{D9A3D1B7-0767-4978-9C81-925A135AFB9E}" type="presOf" srcId="{D6677FC8-1F24-4DD3-8F9E-2C28DCE52815}" destId="{5D7DDFCF-276B-4DFF-99EC-E1561F61790D}" srcOrd="0" destOrd="0" presId="urn:microsoft.com/office/officeart/2005/8/layout/hierarchy2"/>
    <dgm:cxn modelId="{6DC1EAC4-4E13-464E-8124-76A41480122C}" type="presOf" srcId="{21EA5D85-002C-4692-AF45-E592A8A66D7C}" destId="{AFC1F723-3292-4AD0-928D-D5FC3923F77E}" srcOrd="1" destOrd="0" presId="urn:microsoft.com/office/officeart/2005/8/layout/hierarchy2"/>
    <dgm:cxn modelId="{F5BCF8D5-2AD4-4F0F-8376-3B33C9882E41}" srcId="{3DEDBEB5-5B3F-4062-815F-E135CF7E5670}" destId="{54175138-0929-43FF-A82B-7DC60456ABB8}" srcOrd="0" destOrd="0" parTransId="{21EA5D85-002C-4692-AF45-E592A8A66D7C}" sibTransId="{56E9581B-EAC3-4968-A02F-BD4436D5CBF5}"/>
    <dgm:cxn modelId="{290700D9-942D-481B-9B9E-2593177CE857}" type="presOf" srcId="{3867F73C-D106-4E7F-A19A-DD546C788763}" destId="{C4EC6017-7397-49B2-9D12-23E7074FC07E}" srcOrd="1" destOrd="0" presId="urn:microsoft.com/office/officeart/2005/8/layout/hierarchy2"/>
    <dgm:cxn modelId="{E5FB79DC-1AD3-4EA2-ACD6-DB9B813446AA}" srcId="{3DEDBEB5-5B3F-4062-815F-E135CF7E5670}" destId="{D18DF037-84BE-45B5-9432-C7A662B9630E}" srcOrd="1" destOrd="0" parTransId="{6066C52C-1CDA-4B0D-9A47-9B9931613856}" sibTransId="{8399B8D4-418C-4C8C-A354-B33D38C15896}"/>
    <dgm:cxn modelId="{1B96DBDC-B949-4909-B6D0-7EA7B88582FE}" type="presOf" srcId="{94262274-0B9C-4002-9D54-705223A66E5A}" destId="{0182E6D5-6582-467E-8B73-9ABB4F22858E}" srcOrd="0" destOrd="0" presId="urn:microsoft.com/office/officeart/2005/8/layout/hierarchy2"/>
    <dgm:cxn modelId="{53C2C1DD-87F2-4EAF-B4E0-C09F7C12B6BB}" type="presOf" srcId="{3867F73C-D106-4E7F-A19A-DD546C788763}" destId="{C4D2EC41-7557-4B30-9B4E-4C620357E50F}" srcOrd="0" destOrd="0" presId="urn:microsoft.com/office/officeart/2005/8/layout/hierarchy2"/>
    <dgm:cxn modelId="{A6B8DEE0-176A-49D0-9EBF-BC90463F0F37}" type="presOf" srcId="{D6677FC8-1F24-4DD3-8F9E-2C28DCE52815}" destId="{D1E37ECA-9388-4842-AEFB-038BDD894135}" srcOrd="1" destOrd="0" presId="urn:microsoft.com/office/officeart/2005/8/layout/hierarchy2"/>
    <dgm:cxn modelId="{3954F0E0-71A9-4241-B345-575F4B24ACC1}" type="presOf" srcId="{151FA476-04B5-423B-9327-20528EB99B39}" destId="{C9E8EE30-5D1A-45E7-A6D6-97A13226B944}" srcOrd="0" destOrd="0" presId="urn:microsoft.com/office/officeart/2005/8/layout/hierarchy2"/>
    <dgm:cxn modelId="{6EFF35E3-9552-4475-A136-AFEA2C2089E2}" type="presOf" srcId="{A4F315A1-1087-49B8-8B87-680A50A54C4C}" destId="{3D067F71-455C-423F-B46A-2B894B9A83BB}" srcOrd="0" destOrd="0" presId="urn:microsoft.com/office/officeart/2005/8/layout/hierarchy2"/>
    <dgm:cxn modelId="{EEE458E8-2E20-4766-B6BC-FBB7527A2213}" srcId="{A9065E36-2950-4211-97EB-F1556F7A271A}" destId="{4BAAA50C-4931-4C1B-8D59-B5172DA539C5}" srcOrd="0" destOrd="0" parTransId="{C40DF765-2B27-42F2-ACF4-B306D7ADC5C4}" sibTransId="{5B393FBB-C48B-470D-9BD1-E38B1A0614F9}"/>
    <dgm:cxn modelId="{5A9580F4-16DD-4017-A37B-0DB2D7B9EBE5}" srcId="{D18DF037-84BE-45B5-9432-C7A662B9630E}" destId="{94262274-0B9C-4002-9D54-705223A66E5A}" srcOrd="0" destOrd="0" parTransId="{F75B45EB-38E8-4A96-9B9C-A21A05830879}" sibTransId="{5787B99B-B156-4359-8185-221941FAB847}"/>
    <dgm:cxn modelId="{68A7CCF4-11C7-4FB1-ACD7-1A66D2705B91}" type="presOf" srcId="{F75B45EB-38E8-4A96-9B9C-A21A05830879}" destId="{3FFB7B6F-B7BA-4ED8-8C01-C089B397E888}" srcOrd="1" destOrd="0" presId="urn:microsoft.com/office/officeart/2005/8/layout/hierarchy2"/>
    <dgm:cxn modelId="{A76616F9-BF1F-4534-95E4-C59FC391A34A}" type="presOf" srcId="{C314D3C6-7236-46E0-98A1-6C4B2D22BD5C}" destId="{F01418B0-AE9D-4D99-8601-513EA1B3780C}" srcOrd="1" destOrd="0" presId="urn:microsoft.com/office/officeart/2005/8/layout/hierarchy2"/>
    <dgm:cxn modelId="{44AAA40E-B269-4558-9825-87BACE61098A}" type="presParOf" srcId="{8FB185D5-77F7-4E48-A219-34622B51F5C4}" destId="{A0ABAEE3-3BA2-4576-B885-1B00E3851CBA}" srcOrd="0" destOrd="0" presId="urn:microsoft.com/office/officeart/2005/8/layout/hierarchy2"/>
    <dgm:cxn modelId="{FCB799F3-E572-4F74-A0D5-72153C34D3BB}" type="presParOf" srcId="{A0ABAEE3-3BA2-4576-B885-1B00E3851CBA}" destId="{15FB861A-90CC-4CDA-B99A-F8024506A602}" srcOrd="0" destOrd="0" presId="urn:microsoft.com/office/officeart/2005/8/layout/hierarchy2"/>
    <dgm:cxn modelId="{26DFB7A1-CEC7-42AB-AB21-DBA58483E5C1}" type="presParOf" srcId="{A0ABAEE3-3BA2-4576-B885-1B00E3851CBA}" destId="{A5D1D248-1A37-47E2-AFAD-0FF018037DAA}" srcOrd="1" destOrd="0" presId="urn:microsoft.com/office/officeart/2005/8/layout/hierarchy2"/>
    <dgm:cxn modelId="{1CF168F3-C1FC-4104-B12B-26B923A04A3D}" type="presParOf" srcId="{A5D1D248-1A37-47E2-AFAD-0FF018037DAA}" destId="{B53AF25E-244D-4B11-B759-6F3BAC0906F0}" srcOrd="0" destOrd="0" presId="urn:microsoft.com/office/officeart/2005/8/layout/hierarchy2"/>
    <dgm:cxn modelId="{43FE6011-1141-4DF6-BF67-B7474B750B1A}" type="presParOf" srcId="{B53AF25E-244D-4B11-B759-6F3BAC0906F0}" destId="{FCD92B3C-E6C4-437D-819F-3B76B673A8CF}" srcOrd="0" destOrd="0" presId="urn:microsoft.com/office/officeart/2005/8/layout/hierarchy2"/>
    <dgm:cxn modelId="{B86889A4-6ADF-4B7C-8458-380DD3A64645}" type="presParOf" srcId="{A5D1D248-1A37-47E2-AFAD-0FF018037DAA}" destId="{B6D38A1B-208E-4F68-88D5-B64180A551A7}" srcOrd="1" destOrd="0" presId="urn:microsoft.com/office/officeart/2005/8/layout/hierarchy2"/>
    <dgm:cxn modelId="{45A4E2A3-F560-4529-8236-8A476C5EBFCA}" type="presParOf" srcId="{B6D38A1B-208E-4F68-88D5-B64180A551A7}" destId="{33DEC22E-134E-417D-8C63-86D6DFCE0E77}" srcOrd="0" destOrd="0" presId="urn:microsoft.com/office/officeart/2005/8/layout/hierarchy2"/>
    <dgm:cxn modelId="{5F3BD33F-5D4A-4B3E-9F74-F8D583F447BA}" type="presParOf" srcId="{B6D38A1B-208E-4F68-88D5-B64180A551A7}" destId="{39B16652-DE33-44A8-8431-7D2A2DEA065F}" srcOrd="1" destOrd="0" presId="urn:microsoft.com/office/officeart/2005/8/layout/hierarchy2"/>
    <dgm:cxn modelId="{7A897271-15C6-4463-9C38-40CBE14ACB25}" type="presParOf" srcId="{A5D1D248-1A37-47E2-AFAD-0FF018037DAA}" destId="{9F8C4B42-2A77-41AC-8F9B-7F46165B9B5E}" srcOrd="2" destOrd="0" presId="urn:microsoft.com/office/officeart/2005/8/layout/hierarchy2"/>
    <dgm:cxn modelId="{C9FA250B-198C-45F8-9F4A-6C79E56CA7FC}" type="presParOf" srcId="{9F8C4B42-2A77-41AC-8F9B-7F46165B9B5E}" destId="{D5A84E4B-7B9E-4816-A0ED-A58BCF58676A}" srcOrd="0" destOrd="0" presId="urn:microsoft.com/office/officeart/2005/8/layout/hierarchy2"/>
    <dgm:cxn modelId="{885C221B-C65A-4509-BF46-455A87105A4C}" type="presParOf" srcId="{A5D1D248-1A37-47E2-AFAD-0FF018037DAA}" destId="{B7927F3C-6F75-4891-996E-734679229CEA}" srcOrd="3" destOrd="0" presId="urn:microsoft.com/office/officeart/2005/8/layout/hierarchy2"/>
    <dgm:cxn modelId="{90BBD112-01D6-407B-A9AC-42DBBFB47859}" type="presParOf" srcId="{B7927F3C-6F75-4891-996E-734679229CEA}" destId="{C9E8EE30-5D1A-45E7-A6D6-97A13226B944}" srcOrd="0" destOrd="0" presId="urn:microsoft.com/office/officeart/2005/8/layout/hierarchy2"/>
    <dgm:cxn modelId="{0222D621-7EA5-41DD-81B5-8A6462715207}" type="presParOf" srcId="{B7927F3C-6F75-4891-996E-734679229CEA}" destId="{16CC5063-5E36-47FA-B6FB-40ED68471043}" srcOrd="1" destOrd="0" presId="urn:microsoft.com/office/officeart/2005/8/layout/hierarchy2"/>
    <dgm:cxn modelId="{9D91ABC2-0F1C-40D4-8955-1269ABCDDE43}" type="presParOf" srcId="{16CC5063-5E36-47FA-B6FB-40ED68471043}" destId="{5D7DDFCF-276B-4DFF-99EC-E1561F61790D}" srcOrd="0" destOrd="0" presId="urn:microsoft.com/office/officeart/2005/8/layout/hierarchy2"/>
    <dgm:cxn modelId="{D27CC2C7-7F99-4F7B-9E75-31BE7A497524}" type="presParOf" srcId="{5D7DDFCF-276B-4DFF-99EC-E1561F61790D}" destId="{D1E37ECA-9388-4842-AEFB-038BDD894135}" srcOrd="0" destOrd="0" presId="urn:microsoft.com/office/officeart/2005/8/layout/hierarchy2"/>
    <dgm:cxn modelId="{C2598B41-D84F-4249-8930-A02E55AAE5B6}" type="presParOf" srcId="{16CC5063-5E36-47FA-B6FB-40ED68471043}" destId="{ECAC9A65-3C28-4DB6-B84E-EED7F60CF009}" srcOrd="1" destOrd="0" presId="urn:microsoft.com/office/officeart/2005/8/layout/hierarchy2"/>
    <dgm:cxn modelId="{36E7E5A5-969F-42E8-B9E7-4E0B94D7F3CF}" type="presParOf" srcId="{ECAC9A65-3C28-4DB6-B84E-EED7F60CF009}" destId="{40945A97-8D4E-43BF-9CE5-9609E10F0A82}" srcOrd="0" destOrd="0" presId="urn:microsoft.com/office/officeart/2005/8/layout/hierarchy2"/>
    <dgm:cxn modelId="{EDC1B7CC-B287-46AF-A841-FACB3E52DD1A}" type="presParOf" srcId="{ECAC9A65-3C28-4DB6-B84E-EED7F60CF009}" destId="{750AC003-F6EE-4C1D-B618-3160402E2645}" srcOrd="1" destOrd="0" presId="urn:microsoft.com/office/officeart/2005/8/layout/hierarchy2"/>
    <dgm:cxn modelId="{5A0451C1-2C57-4996-BC8D-C11E07DC03B1}" type="presParOf" srcId="{16CC5063-5E36-47FA-B6FB-40ED68471043}" destId="{DD34B9A4-E83C-440F-BBB4-CC95DD0DF3F7}" srcOrd="2" destOrd="0" presId="urn:microsoft.com/office/officeart/2005/8/layout/hierarchy2"/>
    <dgm:cxn modelId="{340EE806-0A0E-4AAC-8447-5F16026F9C75}" type="presParOf" srcId="{DD34B9A4-E83C-440F-BBB4-CC95DD0DF3F7}" destId="{F01418B0-AE9D-4D99-8601-513EA1B3780C}" srcOrd="0" destOrd="0" presId="urn:microsoft.com/office/officeart/2005/8/layout/hierarchy2"/>
    <dgm:cxn modelId="{27F343D8-08C8-4964-90C4-AE75CD9B637C}" type="presParOf" srcId="{16CC5063-5E36-47FA-B6FB-40ED68471043}" destId="{B6111AA4-BD63-4F9A-A581-8C0814C30C76}" srcOrd="3" destOrd="0" presId="urn:microsoft.com/office/officeart/2005/8/layout/hierarchy2"/>
    <dgm:cxn modelId="{CD2BDF91-A5F7-44A8-9325-F4C8C4FFEF66}" type="presParOf" srcId="{B6111AA4-BD63-4F9A-A581-8C0814C30C76}" destId="{94ABE2A2-9C2E-4F9F-9A43-E03D2869E075}" srcOrd="0" destOrd="0" presId="urn:microsoft.com/office/officeart/2005/8/layout/hierarchy2"/>
    <dgm:cxn modelId="{53A7115C-1D15-4356-BC32-1A1E8BD4354E}" type="presParOf" srcId="{B6111AA4-BD63-4F9A-A581-8C0814C30C76}" destId="{6003FAEB-E675-4505-AE6C-026C335D8A74}" srcOrd="1" destOrd="0" presId="urn:microsoft.com/office/officeart/2005/8/layout/hierarchy2"/>
    <dgm:cxn modelId="{95E97FA9-D6E5-4CA3-B359-7F04780CB480}" type="presParOf" srcId="{8FB185D5-77F7-4E48-A219-34622B51F5C4}" destId="{84148D24-2CBB-41C6-B612-A32E517896D5}" srcOrd="1" destOrd="0" presId="urn:microsoft.com/office/officeart/2005/8/layout/hierarchy2"/>
    <dgm:cxn modelId="{69E1293B-22E4-4711-A27F-3C7CF5C24A4E}" type="presParOf" srcId="{84148D24-2CBB-41C6-B612-A32E517896D5}" destId="{AB445272-FDDC-4CDD-9548-9DB266BE564A}" srcOrd="0" destOrd="0" presId="urn:microsoft.com/office/officeart/2005/8/layout/hierarchy2"/>
    <dgm:cxn modelId="{41787D05-C73B-47A8-8FFA-567EC58E3820}" type="presParOf" srcId="{84148D24-2CBB-41C6-B612-A32E517896D5}" destId="{B97559CA-4185-49B2-B947-C352399EFC36}" srcOrd="1" destOrd="0" presId="urn:microsoft.com/office/officeart/2005/8/layout/hierarchy2"/>
    <dgm:cxn modelId="{2091302C-318D-4701-B27F-04AC8E567FA1}" type="presParOf" srcId="{B97559CA-4185-49B2-B947-C352399EFC36}" destId="{3E4C5893-2579-48E7-BCCC-111189BEFADF}" srcOrd="0" destOrd="0" presId="urn:microsoft.com/office/officeart/2005/8/layout/hierarchy2"/>
    <dgm:cxn modelId="{CEA36F11-AE22-45F4-95A6-BE1761C529ED}" type="presParOf" srcId="{3E4C5893-2579-48E7-BCCC-111189BEFADF}" destId="{AFC1F723-3292-4AD0-928D-D5FC3923F77E}" srcOrd="0" destOrd="0" presId="urn:microsoft.com/office/officeart/2005/8/layout/hierarchy2"/>
    <dgm:cxn modelId="{34050DE5-0AAE-4F21-875E-11D3D0017EB3}" type="presParOf" srcId="{B97559CA-4185-49B2-B947-C352399EFC36}" destId="{6ADF74F0-A700-41DE-AA3D-E98AB593805B}" srcOrd="1" destOrd="0" presId="urn:microsoft.com/office/officeart/2005/8/layout/hierarchy2"/>
    <dgm:cxn modelId="{D277BAC6-97D6-4244-8783-7D0F33206E84}" type="presParOf" srcId="{6ADF74F0-A700-41DE-AA3D-E98AB593805B}" destId="{30BB208D-E414-400C-9D5D-55102B53B813}" srcOrd="0" destOrd="0" presId="urn:microsoft.com/office/officeart/2005/8/layout/hierarchy2"/>
    <dgm:cxn modelId="{831AFB0A-EA5C-4396-8D11-42B1C102B10B}" type="presParOf" srcId="{6ADF74F0-A700-41DE-AA3D-E98AB593805B}" destId="{CB05B25F-FFE1-42C6-94F6-760FA55287BF}" srcOrd="1" destOrd="0" presId="urn:microsoft.com/office/officeart/2005/8/layout/hierarchy2"/>
    <dgm:cxn modelId="{B903E283-D0F7-4CF0-85EB-9167FE75A0B8}" type="presParOf" srcId="{CB05B25F-FFE1-42C6-94F6-760FA55287BF}" destId="{5BE6459E-AA92-4B08-92BD-46D40D9E0741}" srcOrd="0" destOrd="0" presId="urn:microsoft.com/office/officeart/2005/8/layout/hierarchy2"/>
    <dgm:cxn modelId="{CFF089CC-8C42-40C1-ABC2-2FE3D315C272}" type="presParOf" srcId="{5BE6459E-AA92-4B08-92BD-46D40D9E0741}" destId="{4165097E-B517-4D76-A731-5A16911BDB56}" srcOrd="0" destOrd="0" presId="urn:microsoft.com/office/officeart/2005/8/layout/hierarchy2"/>
    <dgm:cxn modelId="{23F0294C-DC20-4A89-87F5-E020D9677783}" type="presParOf" srcId="{CB05B25F-FFE1-42C6-94F6-760FA55287BF}" destId="{8E85870B-31E3-4AF8-97DB-DF811611724B}" srcOrd="1" destOrd="0" presId="urn:microsoft.com/office/officeart/2005/8/layout/hierarchy2"/>
    <dgm:cxn modelId="{2DFA892F-1027-44CA-9AB4-F224CDA907CD}" type="presParOf" srcId="{8E85870B-31E3-4AF8-97DB-DF811611724B}" destId="{3D067F71-455C-423F-B46A-2B894B9A83BB}" srcOrd="0" destOrd="0" presId="urn:microsoft.com/office/officeart/2005/8/layout/hierarchy2"/>
    <dgm:cxn modelId="{A1B159C6-1AE6-4623-A54D-DFE469183A2B}" type="presParOf" srcId="{8E85870B-31E3-4AF8-97DB-DF811611724B}" destId="{3644641C-610F-4230-8122-6A6BF41C1A93}" srcOrd="1" destOrd="0" presId="urn:microsoft.com/office/officeart/2005/8/layout/hierarchy2"/>
    <dgm:cxn modelId="{D81C18FB-097A-4178-9066-17D131D8631B}" type="presParOf" srcId="{B97559CA-4185-49B2-B947-C352399EFC36}" destId="{79773DAD-542D-4C67-9BF9-99DF2B2B513C}" srcOrd="2" destOrd="0" presId="urn:microsoft.com/office/officeart/2005/8/layout/hierarchy2"/>
    <dgm:cxn modelId="{7F913CE1-DCD2-48A7-B9EA-2803AD538F76}" type="presParOf" srcId="{79773DAD-542D-4C67-9BF9-99DF2B2B513C}" destId="{537E68D4-4423-49DC-8BEA-379F291CDD2E}" srcOrd="0" destOrd="0" presId="urn:microsoft.com/office/officeart/2005/8/layout/hierarchy2"/>
    <dgm:cxn modelId="{2BB9A746-8227-4921-9C0E-89FFB0F328F6}" type="presParOf" srcId="{B97559CA-4185-49B2-B947-C352399EFC36}" destId="{DCD9B304-6941-4B13-B0E0-15155C352BAE}" srcOrd="3" destOrd="0" presId="urn:microsoft.com/office/officeart/2005/8/layout/hierarchy2"/>
    <dgm:cxn modelId="{C4D90023-8599-4636-8EBF-91AAFFEB2F0C}" type="presParOf" srcId="{DCD9B304-6941-4B13-B0E0-15155C352BAE}" destId="{D6926F62-25BE-47EF-830D-143675C3A5E5}" srcOrd="0" destOrd="0" presId="urn:microsoft.com/office/officeart/2005/8/layout/hierarchy2"/>
    <dgm:cxn modelId="{3A28AACD-9190-4C97-9972-41AD4E5FA83B}" type="presParOf" srcId="{DCD9B304-6941-4B13-B0E0-15155C352BAE}" destId="{857CCCB6-CF02-4581-8B80-071898F39F57}" srcOrd="1" destOrd="0" presId="urn:microsoft.com/office/officeart/2005/8/layout/hierarchy2"/>
    <dgm:cxn modelId="{7CE7AA42-9A31-4195-9C09-96DD714D816E}" type="presParOf" srcId="{857CCCB6-CF02-4581-8B80-071898F39F57}" destId="{E74B7026-43FD-48E4-A77C-C8971F4DA56F}" srcOrd="0" destOrd="0" presId="urn:microsoft.com/office/officeart/2005/8/layout/hierarchy2"/>
    <dgm:cxn modelId="{AF92BB93-8686-40D1-8AA5-67EC26AE235F}" type="presParOf" srcId="{E74B7026-43FD-48E4-A77C-C8971F4DA56F}" destId="{3FFB7B6F-B7BA-4ED8-8C01-C089B397E888}" srcOrd="0" destOrd="0" presId="urn:microsoft.com/office/officeart/2005/8/layout/hierarchy2"/>
    <dgm:cxn modelId="{FC56798D-5C8B-4F4D-9056-2396807008DE}" type="presParOf" srcId="{857CCCB6-CF02-4581-8B80-071898F39F57}" destId="{D4334E2C-4E55-4A68-A75E-7ED7F9260EF2}" srcOrd="1" destOrd="0" presId="urn:microsoft.com/office/officeart/2005/8/layout/hierarchy2"/>
    <dgm:cxn modelId="{5CD01325-622C-4201-8C8E-E9D75632767F}" type="presParOf" srcId="{D4334E2C-4E55-4A68-A75E-7ED7F9260EF2}" destId="{0182E6D5-6582-467E-8B73-9ABB4F22858E}" srcOrd="0" destOrd="0" presId="urn:microsoft.com/office/officeart/2005/8/layout/hierarchy2"/>
    <dgm:cxn modelId="{CC4F966F-D0C5-4784-8B29-94F675C8E78A}" type="presParOf" srcId="{D4334E2C-4E55-4A68-A75E-7ED7F9260EF2}" destId="{29874425-2AB8-4B4F-BC01-0156F859E3F1}" srcOrd="1" destOrd="0" presId="urn:microsoft.com/office/officeart/2005/8/layout/hierarchy2"/>
    <dgm:cxn modelId="{DEC5436F-42C6-4049-839B-C468015586A9}" type="presParOf" srcId="{8FB185D5-77F7-4E48-A219-34622B51F5C4}" destId="{8A98AC49-C3ED-47EC-A292-73F0DE8AE841}" srcOrd="2" destOrd="0" presId="urn:microsoft.com/office/officeart/2005/8/layout/hierarchy2"/>
    <dgm:cxn modelId="{620D3319-5AAB-4166-951E-49CAC015D02C}" type="presParOf" srcId="{8A98AC49-C3ED-47EC-A292-73F0DE8AE841}" destId="{AEEFC7C4-773B-4218-B71B-8B08557190D3}" srcOrd="0" destOrd="0" presId="urn:microsoft.com/office/officeart/2005/8/layout/hierarchy2"/>
    <dgm:cxn modelId="{43018C68-FBC2-4520-A28D-457B5E830C26}" type="presParOf" srcId="{8A98AC49-C3ED-47EC-A292-73F0DE8AE841}" destId="{4C2466D9-38C4-4825-AA7D-E3B70503481B}" srcOrd="1" destOrd="0" presId="urn:microsoft.com/office/officeart/2005/8/layout/hierarchy2"/>
    <dgm:cxn modelId="{B8072575-6E89-4071-98E2-869C192A6BAC}" type="presParOf" srcId="{4C2466D9-38C4-4825-AA7D-E3B70503481B}" destId="{C4D2EC41-7557-4B30-9B4E-4C620357E50F}" srcOrd="0" destOrd="0" presId="urn:microsoft.com/office/officeart/2005/8/layout/hierarchy2"/>
    <dgm:cxn modelId="{1E85F318-7770-4D16-A9DE-9D42F986951D}" type="presParOf" srcId="{C4D2EC41-7557-4B30-9B4E-4C620357E50F}" destId="{C4EC6017-7397-49B2-9D12-23E7074FC07E}" srcOrd="0" destOrd="0" presId="urn:microsoft.com/office/officeart/2005/8/layout/hierarchy2"/>
    <dgm:cxn modelId="{41806D31-595E-4B1D-899F-B2F9D0DF636D}" type="presParOf" srcId="{4C2466D9-38C4-4825-AA7D-E3B70503481B}" destId="{C899B437-C8A0-49D8-8BFA-7383405A513D}" srcOrd="1" destOrd="0" presId="urn:microsoft.com/office/officeart/2005/8/layout/hierarchy2"/>
    <dgm:cxn modelId="{FF438538-7F33-4291-A335-34F70F5694D1}" type="presParOf" srcId="{C899B437-C8A0-49D8-8BFA-7383405A513D}" destId="{0E46032B-FEAA-401A-AC36-EEDCAFBCF543}" srcOrd="0" destOrd="0" presId="urn:microsoft.com/office/officeart/2005/8/layout/hierarchy2"/>
    <dgm:cxn modelId="{419FE3B5-950F-4A7E-8EEF-A7174B29FB1D}" type="presParOf" srcId="{C899B437-C8A0-49D8-8BFA-7383405A513D}" destId="{FD310EA2-1983-4545-890B-4AA12FF13A96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8551925-41DC-4316-B4D3-F89294583103}" type="doc">
      <dgm:prSet loTypeId="urn:microsoft.com/office/officeart/2005/8/layout/hierarchy1" loCatId="hierarchy" qsTypeId="urn:microsoft.com/office/officeart/2005/8/quickstyle/simple4" qsCatId="simple" csTypeId="urn:microsoft.com/office/officeart/2005/8/colors/accent0_3" csCatId="mainScheme" phldr="1"/>
      <dgm:spPr/>
      <dgm:t>
        <a:bodyPr/>
        <a:lstStyle/>
        <a:p>
          <a:endParaRPr lang="fr-FR"/>
        </a:p>
      </dgm:t>
    </dgm:pt>
    <dgm:pt modelId="{FABA1050-9967-4996-A935-255864B35D50}">
      <dgm:prSet phldr="0"/>
      <dgm:spPr/>
      <dgm:t>
        <a:bodyPr/>
        <a:lstStyle/>
        <a:p>
          <a:pPr rtl="0"/>
          <a:r>
            <a:rPr lang="fr-FR" b="0">
              <a:latin typeface="Avenir Next LT Pro"/>
            </a:rPr>
            <a:t>Correction de bugs</a:t>
          </a:r>
        </a:p>
      </dgm:t>
    </dgm:pt>
    <dgm:pt modelId="{353692EB-D34F-4BB5-AA79-3BCB790A07A8}" type="parTrans" cxnId="{4DA67C0E-BEFF-416B-B613-5BEB9F35BF40}">
      <dgm:prSet/>
      <dgm:spPr/>
    </dgm:pt>
    <dgm:pt modelId="{29FC4FA3-14DB-4B98-B06E-433123050771}" type="sibTrans" cxnId="{4DA67C0E-BEFF-416B-B613-5BEB9F35BF40}">
      <dgm:prSet/>
      <dgm:spPr/>
      <dgm:t>
        <a:bodyPr/>
        <a:lstStyle/>
        <a:p>
          <a:endParaRPr lang="fr-FR"/>
        </a:p>
      </dgm:t>
    </dgm:pt>
    <dgm:pt modelId="{89550353-B84A-4820-B4C4-0B621D8689E4}">
      <dgm:prSet phldr="0"/>
      <dgm:spPr/>
      <dgm:t>
        <a:bodyPr/>
        <a:lstStyle/>
        <a:p>
          <a:pPr rtl="0"/>
          <a:r>
            <a:rPr lang="fr-FR" b="0">
              <a:latin typeface="Avenir Next LT Pro"/>
            </a:rPr>
            <a:t>Ajouts des artéfacts</a:t>
          </a:r>
        </a:p>
      </dgm:t>
    </dgm:pt>
    <dgm:pt modelId="{0CCA5505-9820-4A21-8BC5-C56B8C865BA2}" type="parTrans" cxnId="{37ED4017-EF2F-48ED-AD11-48571537E702}">
      <dgm:prSet/>
      <dgm:spPr/>
    </dgm:pt>
    <dgm:pt modelId="{29D8EC1B-8AFD-4D3E-80AB-5342CCA63157}" type="sibTrans" cxnId="{37ED4017-EF2F-48ED-AD11-48571537E702}">
      <dgm:prSet/>
      <dgm:spPr/>
    </dgm:pt>
    <dgm:pt modelId="{53A6CB36-E3DE-405E-AE3D-5DF1FB79CF4B}">
      <dgm:prSet phldr="0"/>
      <dgm:spPr/>
      <dgm:t>
        <a:bodyPr/>
        <a:lstStyle/>
        <a:p>
          <a:pPr rtl="0"/>
          <a:r>
            <a:rPr lang="fr-FR" b="0">
              <a:latin typeface="Avenir Next LT Pro"/>
            </a:rPr>
            <a:t>Récolte de ressources améliorée</a:t>
          </a:r>
        </a:p>
      </dgm:t>
    </dgm:pt>
    <dgm:pt modelId="{05CED0F2-1051-4438-A968-906C40FFE61F}" type="parTrans" cxnId="{134DCBE2-951D-4DA7-9EFD-6ED574C80F4A}">
      <dgm:prSet/>
      <dgm:spPr/>
    </dgm:pt>
    <dgm:pt modelId="{5042AD8A-842D-4946-B2ED-A9D48EF9F0D7}" type="sibTrans" cxnId="{134DCBE2-951D-4DA7-9EFD-6ED574C80F4A}">
      <dgm:prSet/>
      <dgm:spPr/>
    </dgm:pt>
    <dgm:pt modelId="{4230397F-0883-4FF0-98B8-AADF59106C92}">
      <dgm:prSet phldr="0"/>
      <dgm:spPr/>
      <dgm:t>
        <a:bodyPr/>
        <a:lstStyle/>
        <a:p>
          <a:r>
            <a:rPr lang="fr-FR" b="0">
              <a:latin typeface="Avenir Next LT Pro"/>
            </a:rPr>
            <a:t>Animations</a:t>
          </a:r>
        </a:p>
      </dgm:t>
    </dgm:pt>
    <dgm:pt modelId="{D5F0AE92-E4C6-4477-ADC8-5589ADBFA990}" type="parTrans" cxnId="{30483BD3-0DDD-4D97-A8F6-F0E7396A0308}">
      <dgm:prSet/>
      <dgm:spPr/>
    </dgm:pt>
    <dgm:pt modelId="{C090ABA4-0677-427A-A2A5-D14AED857790}" type="sibTrans" cxnId="{30483BD3-0DDD-4D97-A8F6-F0E7396A0308}">
      <dgm:prSet/>
      <dgm:spPr/>
    </dgm:pt>
    <dgm:pt modelId="{DC44C857-A0E7-44FC-9746-F6FC002DDA78}">
      <dgm:prSet phldr="0"/>
      <dgm:spPr/>
      <dgm:t>
        <a:bodyPr/>
        <a:lstStyle/>
        <a:p>
          <a:r>
            <a:rPr lang="fr-FR" b="0">
              <a:latin typeface="Avenir Next LT Pro"/>
            </a:rPr>
            <a:t>Histoire</a:t>
          </a:r>
        </a:p>
      </dgm:t>
    </dgm:pt>
    <dgm:pt modelId="{4E3F42D1-B428-4671-B130-C0FA28F01DDC}" type="parTrans" cxnId="{9E9DDE32-15BE-4E43-B8A7-D800B15A3D38}">
      <dgm:prSet/>
      <dgm:spPr/>
    </dgm:pt>
    <dgm:pt modelId="{1686EAD3-4D11-46B6-9C9E-1ED0F0565FD7}" type="sibTrans" cxnId="{9E9DDE32-15BE-4E43-B8A7-D800B15A3D38}">
      <dgm:prSet/>
      <dgm:spPr/>
    </dgm:pt>
    <dgm:pt modelId="{0B767960-FB98-460B-83BB-0C441C66C4E9}">
      <dgm:prSet phldr="0"/>
      <dgm:spPr/>
      <dgm:t>
        <a:bodyPr/>
        <a:lstStyle/>
        <a:p>
          <a:r>
            <a:rPr lang="fr-FR" b="0">
              <a:latin typeface="Avenir Next LT Pro"/>
            </a:rPr>
            <a:t>Cinématiques</a:t>
          </a:r>
        </a:p>
      </dgm:t>
    </dgm:pt>
    <dgm:pt modelId="{25C42436-F562-4B70-A701-444EE5F74120}" type="parTrans" cxnId="{59854E40-3C45-459D-8445-430A166986BA}">
      <dgm:prSet/>
      <dgm:spPr/>
    </dgm:pt>
    <dgm:pt modelId="{8AE9CB33-C76C-4BF3-8397-6F83AE0AA22A}" type="sibTrans" cxnId="{59854E40-3C45-459D-8445-430A166986BA}">
      <dgm:prSet/>
      <dgm:spPr/>
    </dgm:pt>
    <dgm:pt modelId="{480BA26C-6E4C-41F0-A2AD-C3442E1A0A6A}">
      <dgm:prSet phldr="0"/>
      <dgm:spPr/>
      <dgm:t>
        <a:bodyPr/>
        <a:lstStyle/>
        <a:p>
          <a:pPr rtl="0"/>
          <a:r>
            <a:rPr lang="fr-FR" b="0">
              <a:latin typeface="Avenir Next LT Pro"/>
            </a:rPr>
            <a:t>Planètes procédurales</a:t>
          </a:r>
        </a:p>
      </dgm:t>
    </dgm:pt>
    <dgm:pt modelId="{C249A173-5AB1-45C4-A2ED-440B0A0D136C}" type="parTrans" cxnId="{4C7EDB2A-C49B-4AF1-A424-458D2479E562}">
      <dgm:prSet/>
      <dgm:spPr/>
    </dgm:pt>
    <dgm:pt modelId="{0551283B-1482-48E9-ABA8-4A69E065E5C2}" type="sibTrans" cxnId="{4C7EDB2A-C49B-4AF1-A424-458D2479E562}">
      <dgm:prSet/>
      <dgm:spPr/>
    </dgm:pt>
    <dgm:pt modelId="{973DDC5F-FAB1-41AF-8A95-B45ABE55B1E5}">
      <dgm:prSet phldr="0"/>
      <dgm:spPr/>
      <dgm:t>
        <a:bodyPr/>
        <a:lstStyle/>
        <a:p>
          <a:r>
            <a:rPr lang="fr-FR" b="0">
              <a:latin typeface="Avenir Next LT Pro"/>
            </a:rPr>
            <a:t>Villages</a:t>
          </a:r>
        </a:p>
      </dgm:t>
    </dgm:pt>
    <dgm:pt modelId="{1DCC7FD1-C826-4C12-9F41-D15A5620A058}" type="parTrans" cxnId="{F866406A-1BDB-4381-AF37-459AD0477408}">
      <dgm:prSet/>
      <dgm:spPr/>
    </dgm:pt>
    <dgm:pt modelId="{BE87C730-A256-45DE-A393-1EA9E07B9FB8}" type="sibTrans" cxnId="{F866406A-1BDB-4381-AF37-459AD0477408}">
      <dgm:prSet/>
      <dgm:spPr/>
    </dgm:pt>
    <dgm:pt modelId="{4A7F6D61-DB9B-4D4F-A489-397213A7C7BF}">
      <dgm:prSet phldr="0"/>
      <dgm:spPr/>
      <dgm:t>
        <a:bodyPr/>
        <a:lstStyle/>
        <a:p>
          <a:r>
            <a:rPr lang="fr-FR" b="0">
              <a:latin typeface="Avenir Next LT Pro"/>
            </a:rPr>
            <a:t>PNJ</a:t>
          </a:r>
        </a:p>
      </dgm:t>
    </dgm:pt>
    <dgm:pt modelId="{6B8F83FF-C539-4B21-A0D4-FA2379F723C1}" type="parTrans" cxnId="{69C55A1E-87BC-4CDE-AE27-9E2500307530}">
      <dgm:prSet/>
      <dgm:spPr/>
    </dgm:pt>
    <dgm:pt modelId="{F50A96C7-8C5F-4C30-A491-6E5DC3DA361F}" type="sibTrans" cxnId="{69C55A1E-87BC-4CDE-AE27-9E2500307530}">
      <dgm:prSet/>
      <dgm:spPr/>
    </dgm:pt>
    <dgm:pt modelId="{9B526F74-68B6-4838-B7C0-E5683A26B2A5}">
      <dgm:prSet phldr="0"/>
      <dgm:spPr/>
      <dgm:t>
        <a:bodyPr/>
        <a:lstStyle/>
        <a:p>
          <a:r>
            <a:rPr lang="fr-FR" b="0">
              <a:latin typeface="Avenir Next LT Pro"/>
            </a:rPr>
            <a:t>Shops</a:t>
          </a:r>
        </a:p>
      </dgm:t>
    </dgm:pt>
    <dgm:pt modelId="{379C1F99-DFF7-4445-8B9E-B8730D33781F}" type="parTrans" cxnId="{D8FFB5AC-B510-466A-8782-55812FC3B867}">
      <dgm:prSet/>
      <dgm:spPr/>
    </dgm:pt>
    <dgm:pt modelId="{9118AE2B-6CBC-4B37-B995-BA99557EE4F9}" type="sibTrans" cxnId="{D8FFB5AC-B510-466A-8782-55812FC3B867}">
      <dgm:prSet/>
      <dgm:spPr/>
    </dgm:pt>
    <dgm:pt modelId="{AB905308-F105-4D8F-A0DA-4CC24CF80C32}">
      <dgm:prSet phldr="0"/>
      <dgm:spPr/>
      <dgm:t>
        <a:bodyPr/>
        <a:lstStyle/>
        <a:p>
          <a:r>
            <a:rPr lang="fr-FR" b="0">
              <a:latin typeface="Avenir Next LT Pro"/>
            </a:rPr>
            <a:t>Structures</a:t>
          </a:r>
        </a:p>
      </dgm:t>
    </dgm:pt>
    <dgm:pt modelId="{57B95E3D-C930-487D-AFCD-CFD41FBD9CAB}" type="parTrans" cxnId="{24AAAC2F-8FD4-4251-A8FC-08F87A749B7C}">
      <dgm:prSet/>
      <dgm:spPr/>
    </dgm:pt>
    <dgm:pt modelId="{7B16C3B9-7948-4CB5-835B-D72DCBC67CF3}" type="sibTrans" cxnId="{24AAAC2F-8FD4-4251-A8FC-08F87A749B7C}">
      <dgm:prSet/>
      <dgm:spPr/>
    </dgm:pt>
    <dgm:pt modelId="{FF3A90A6-6B6D-49CB-B662-B8E0D51616BE}">
      <dgm:prSet phldr="0"/>
      <dgm:spPr/>
      <dgm:t>
        <a:bodyPr/>
        <a:lstStyle/>
        <a:p>
          <a:pPr rtl="0"/>
          <a:r>
            <a:rPr lang="fr-FR" b="0">
              <a:latin typeface="Avenir Next LT Pro"/>
            </a:rPr>
            <a:t>Survie</a:t>
          </a:r>
        </a:p>
      </dgm:t>
    </dgm:pt>
    <dgm:pt modelId="{60B9D529-52AF-404E-8A18-B2E801E31F03}" type="parTrans" cxnId="{58B345F0-445D-4460-9BB7-7BA18E83B1F2}">
      <dgm:prSet/>
      <dgm:spPr/>
    </dgm:pt>
    <dgm:pt modelId="{4113BCBF-C826-4853-82A6-5083B502DEA2}" type="sibTrans" cxnId="{58B345F0-445D-4460-9BB7-7BA18E83B1F2}">
      <dgm:prSet/>
      <dgm:spPr/>
    </dgm:pt>
    <dgm:pt modelId="{76694EF3-DEB7-43A0-8D7A-5C2E95366FD4}">
      <dgm:prSet phldr="0"/>
      <dgm:spPr/>
      <dgm:t>
        <a:bodyPr/>
        <a:lstStyle/>
        <a:p>
          <a:pPr rtl="0"/>
          <a:r>
            <a:rPr lang="fr-FR" b="0">
              <a:latin typeface="Avenir Next LT Pro"/>
            </a:rPr>
            <a:t>Save slot</a:t>
          </a:r>
        </a:p>
      </dgm:t>
    </dgm:pt>
    <dgm:pt modelId="{E20A5944-375A-4E34-BA9E-7C7A197100D6}" type="parTrans" cxnId="{68D94742-0F70-4388-9695-9F6D124B0C4A}">
      <dgm:prSet/>
      <dgm:spPr/>
    </dgm:pt>
    <dgm:pt modelId="{168D3602-E05B-4C0B-ADDE-E889B9D44A02}" type="sibTrans" cxnId="{68D94742-0F70-4388-9695-9F6D124B0C4A}">
      <dgm:prSet/>
      <dgm:spPr/>
    </dgm:pt>
    <dgm:pt modelId="{60BD0CAB-1250-455F-846A-5385B108F4EF}">
      <dgm:prSet phldr="0"/>
      <dgm:spPr/>
      <dgm:t>
        <a:bodyPr/>
        <a:lstStyle/>
        <a:p>
          <a:pPr rtl="0"/>
          <a:r>
            <a:rPr lang="fr-FR" b="0">
              <a:latin typeface="Avenir Next LT Pro"/>
            </a:rPr>
            <a:t>Décorations</a:t>
          </a:r>
        </a:p>
      </dgm:t>
    </dgm:pt>
    <dgm:pt modelId="{C3E6EDFE-C0E0-4DC2-817A-7A4983E6020E}" type="parTrans" cxnId="{F81A717A-71BB-4A77-B7A3-7DD7600349C7}">
      <dgm:prSet/>
      <dgm:spPr/>
    </dgm:pt>
    <dgm:pt modelId="{1D54FFE0-AB76-4065-B453-DEB480264BC5}" type="sibTrans" cxnId="{F81A717A-71BB-4A77-B7A3-7DD7600349C7}">
      <dgm:prSet/>
      <dgm:spPr/>
    </dgm:pt>
    <dgm:pt modelId="{7E00EE2B-011C-4573-8414-605682D69757}">
      <dgm:prSet phldr="0"/>
      <dgm:spPr/>
      <dgm:t>
        <a:bodyPr/>
        <a:lstStyle/>
        <a:p>
          <a:pPr rtl="0"/>
          <a:r>
            <a:rPr lang="fr-FR" b="0">
              <a:latin typeface="Avenir Next LT Pro"/>
            </a:rPr>
            <a:t>+ Types de donjons</a:t>
          </a:r>
        </a:p>
      </dgm:t>
    </dgm:pt>
    <dgm:pt modelId="{C922A7F4-614C-45C4-9C78-3187E7BED7BE}" type="parTrans" cxnId="{8E9BEB31-1535-41AB-9331-F299DFFAB86B}">
      <dgm:prSet/>
      <dgm:spPr/>
    </dgm:pt>
    <dgm:pt modelId="{4505FEB7-2EBA-4956-8EA3-C03C1A9BC329}" type="sibTrans" cxnId="{8E9BEB31-1535-41AB-9331-F299DFFAB86B}">
      <dgm:prSet/>
      <dgm:spPr/>
    </dgm:pt>
    <dgm:pt modelId="{4F4669F5-E093-4BEE-A5A1-09107EFD8F07}" type="pres">
      <dgm:prSet presAssocID="{D8551925-41DC-4316-B4D3-F89294583103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CB7AC8B3-5D6D-4D50-942A-67A6A72A8868}" type="pres">
      <dgm:prSet presAssocID="{FABA1050-9967-4996-A935-255864B35D50}" presName="hierRoot1" presStyleCnt="0"/>
      <dgm:spPr/>
    </dgm:pt>
    <dgm:pt modelId="{5D371656-7BF9-45A7-8A4A-D7923FC8975E}" type="pres">
      <dgm:prSet presAssocID="{FABA1050-9967-4996-A935-255864B35D50}" presName="composite" presStyleCnt="0"/>
      <dgm:spPr/>
    </dgm:pt>
    <dgm:pt modelId="{FEC8B6D4-E87A-4C87-9662-832704896C67}" type="pres">
      <dgm:prSet presAssocID="{FABA1050-9967-4996-A935-255864B35D50}" presName="background" presStyleLbl="node0" presStyleIdx="0" presStyleCnt="7"/>
      <dgm:spPr/>
    </dgm:pt>
    <dgm:pt modelId="{4F888636-A21C-49F7-9AF7-EE16AC6D9CE3}" type="pres">
      <dgm:prSet presAssocID="{FABA1050-9967-4996-A935-255864B35D50}" presName="text" presStyleLbl="fgAcc0" presStyleIdx="0" presStyleCnt="7">
        <dgm:presLayoutVars>
          <dgm:chPref val="3"/>
        </dgm:presLayoutVars>
      </dgm:prSet>
      <dgm:spPr/>
    </dgm:pt>
    <dgm:pt modelId="{48BE3CFB-B7F2-473B-927F-19C7CD89187D}" type="pres">
      <dgm:prSet presAssocID="{FABA1050-9967-4996-A935-255864B35D50}" presName="hierChild2" presStyleCnt="0"/>
      <dgm:spPr/>
    </dgm:pt>
    <dgm:pt modelId="{6BF986BB-96B1-488B-850D-E85C9C24322B}" type="pres">
      <dgm:prSet presAssocID="{89550353-B84A-4820-B4C4-0B621D8689E4}" presName="hierRoot1" presStyleCnt="0"/>
      <dgm:spPr/>
    </dgm:pt>
    <dgm:pt modelId="{1A037816-C00A-4FED-A4CE-958AE829F4E6}" type="pres">
      <dgm:prSet presAssocID="{89550353-B84A-4820-B4C4-0B621D8689E4}" presName="composite" presStyleCnt="0"/>
      <dgm:spPr/>
    </dgm:pt>
    <dgm:pt modelId="{53B9C036-FDF1-4C88-B6AA-1EF3D28422F1}" type="pres">
      <dgm:prSet presAssocID="{89550353-B84A-4820-B4C4-0B621D8689E4}" presName="background" presStyleLbl="node0" presStyleIdx="1" presStyleCnt="7"/>
      <dgm:spPr/>
    </dgm:pt>
    <dgm:pt modelId="{36205671-616F-4B11-94FC-35AC43E396AD}" type="pres">
      <dgm:prSet presAssocID="{89550353-B84A-4820-B4C4-0B621D8689E4}" presName="text" presStyleLbl="fgAcc0" presStyleIdx="1" presStyleCnt="7">
        <dgm:presLayoutVars>
          <dgm:chPref val="3"/>
        </dgm:presLayoutVars>
      </dgm:prSet>
      <dgm:spPr/>
    </dgm:pt>
    <dgm:pt modelId="{4EEB9FA2-A5D9-46A0-A457-AD00603CFD6B}" type="pres">
      <dgm:prSet presAssocID="{89550353-B84A-4820-B4C4-0B621D8689E4}" presName="hierChild2" presStyleCnt="0"/>
      <dgm:spPr/>
    </dgm:pt>
    <dgm:pt modelId="{4268FFA0-AEDD-4F68-8AC3-F06B6D1BF7AD}" type="pres">
      <dgm:prSet presAssocID="{C3E6EDFE-C0E0-4DC2-817A-7A4983E6020E}" presName="Name10" presStyleLbl="parChTrans1D2" presStyleIdx="0" presStyleCnt="5"/>
      <dgm:spPr/>
    </dgm:pt>
    <dgm:pt modelId="{5B7AA11E-F61B-491F-8403-83365E4D876E}" type="pres">
      <dgm:prSet presAssocID="{60BD0CAB-1250-455F-846A-5385B108F4EF}" presName="hierRoot2" presStyleCnt="0"/>
      <dgm:spPr/>
    </dgm:pt>
    <dgm:pt modelId="{4A012529-23BE-4C72-908D-685552F06320}" type="pres">
      <dgm:prSet presAssocID="{60BD0CAB-1250-455F-846A-5385B108F4EF}" presName="composite2" presStyleCnt="0"/>
      <dgm:spPr/>
    </dgm:pt>
    <dgm:pt modelId="{9AD3BB38-C5ED-4FFA-8E12-2B792A19DB36}" type="pres">
      <dgm:prSet presAssocID="{60BD0CAB-1250-455F-846A-5385B108F4EF}" presName="background2" presStyleLbl="node2" presStyleIdx="0" presStyleCnt="5"/>
      <dgm:spPr/>
    </dgm:pt>
    <dgm:pt modelId="{DB4E476C-1D47-4044-B201-4BB5E6BEBE0C}" type="pres">
      <dgm:prSet presAssocID="{60BD0CAB-1250-455F-846A-5385B108F4EF}" presName="text2" presStyleLbl="fgAcc2" presStyleIdx="0" presStyleCnt="5">
        <dgm:presLayoutVars>
          <dgm:chPref val="3"/>
        </dgm:presLayoutVars>
      </dgm:prSet>
      <dgm:spPr/>
    </dgm:pt>
    <dgm:pt modelId="{9448723A-01DD-4675-BE5B-DAA349822B82}" type="pres">
      <dgm:prSet presAssocID="{60BD0CAB-1250-455F-846A-5385B108F4EF}" presName="hierChild3" presStyleCnt="0"/>
      <dgm:spPr/>
    </dgm:pt>
    <dgm:pt modelId="{C06A515C-1E13-4BE1-B9B6-BDD1E8FA8A56}" type="pres">
      <dgm:prSet presAssocID="{C922A7F4-614C-45C4-9C78-3187E7BED7BE}" presName="Name17" presStyleLbl="parChTrans1D3" presStyleIdx="0" presStyleCnt="3"/>
      <dgm:spPr/>
    </dgm:pt>
    <dgm:pt modelId="{77B8FDBE-50A1-46AE-830E-8CD0C4B4C4D3}" type="pres">
      <dgm:prSet presAssocID="{7E00EE2B-011C-4573-8414-605682D69757}" presName="hierRoot3" presStyleCnt="0"/>
      <dgm:spPr/>
    </dgm:pt>
    <dgm:pt modelId="{AB174C0E-ACCB-4A8C-8409-06F7D38BA66A}" type="pres">
      <dgm:prSet presAssocID="{7E00EE2B-011C-4573-8414-605682D69757}" presName="composite3" presStyleCnt="0"/>
      <dgm:spPr/>
    </dgm:pt>
    <dgm:pt modelId="{C00A48BC-17B2-4E9E-9167-6A030C0C1607}" type="pres">
      <dgm:prSet presAssocID="{7E00EE2B-011C-4573-8414-605682D69757}" presName="background3" presStyleLbl="node3" presStyleIdx="0" presStyleCnt="3"/>
      <dgm:spPr/>
    </dgm:pt>
    <dgm:pt modelId="{43C66007-3362-427E-AC5B-FADAA8802FEA}" type="pres">
      <dgm:prSet presAssocID="{7E00EE2B-011C-4573-8414-605682D69757}" presName="text3" presStyleLbl="fgAcc3" presStyleIdx="0" presStyleCnt="3">
        <dgm:presLayoutVars>
          <dgm:chPref val="3"/>
        </dgm:presLayoutVars>
      </dgm:prSet>
      <dgm:spPr/>
    </dgm:pt>
    <dgm:pt modelId="{AED89446-D9FB-4E05-BCC9-8E38564A4600}" type="pres">
      <dgm:prSet presAssocID="{7E00EE2B-011C-4573-8414-605682D69757}" presName="hierChild4" presStyleCnt="0"/>
      <dgm:spPr/>
    </dgm:pt>
    <dgm:pt modelId="{493443FF-4436-4F14-B8A0-E1719BA65BC2}" type="pres">
      <dgm:prSet presAssocID="{53A6CB36-E3DE-405E-AE3D-5DF1FB79CF4B}" presName="hierRoot1" presStyleCnt="0"/>
      <dgm:spPr/>
    </dgm:pt>
    <dgm:pt modelId="{4237D784-47E9-4D0B-A9A3-0B97F223F6D1}" type="pres">
      <dgm:prSet presAssocID="{53A6CB36-E3DE-405E-AE3D-5DF1FB79CF4B}" presName="composite" presStyleCnt="0"/>
      <dgm:spPr/>
    </dgm:pt>
    <dgm:pt modelId="{36072611-D438-4435-A81C-730B59FDB9E5}" type="pres">
      <dgm:prSet presAssocID="{53A6CB36-E3DE-405E-AE3D-5DF1FB79CF4B}" presName="background" presStyleLbl="node0" presStyleIdx="2" presStyleCnt="7"/>
      <dgm:spPr/>
    </dgm:pt>
    <dgm:pt modelId="{B4282AD3-4A8A-47C3-813E-88BC08860050}" type="pres">
      <dgm:prSet presAssocID="{53A6CB36-E3DE-405E-AE3D-5DF1FB79CF4B}" presName="text" presStyleLbl="fgAcc0" presStyleIdx="2" presStyleCnt="7">
        <dgm:presLayoutVars>
          <dgm:chPref val="3"/>
        </dgm:presLayoutVars>
      </dgm:prSet>
      <dgm:spPr/>
    </dgm:pt>
    <dgm:pt modelId="{EA014D36-5B84-4D05-83A8-8A8071C66A9D}" type="pres">
      <dgm:prSet presAssocID="{53A6CB36-E3DE-405E-AE3D-5DF1FB79CF4B}" presName="hierChild2" presStyleCnt="0"/>
      <dgm:spPr/>
    </dgm:pt>
    <dgm:pt modelId="{860002F3-E5ED-4481-BBF4-25DAF4B39F92}" type="pres">
      <dgm:prSet presAssocID="{D5F0AE92-E4C6-4477-ADC8-5589ADBFA990}" presName="Name10" presStyleLbl="parChTrans1D2" presStyleIdx="1" presStyleCnt="5"/>
      <dgm:spPr/>
    </dgm:pt>
    <dgm:pt modelId="{5C8E329C-9FF1-4297-B703-F8B55EC129B0}" type="pres">
      <dgm:prSet presAssocID="{4230397F-0883-4FF0-98B8-AADF59106C92}" presName="hierRoot2" presStyleCnt="0"/>
      <dgm:spPr/>
    </dgm:pt>
    <dgm:pt modelId="{18B00AFE-450C-4281-A973-E3916885620E}" type="pres">
      <dgm:prSet presAssocID="{4230397F-0883-4FF0-98B8-AADF59106C92}" presName="composite2" presStyleCnt="0"/>
      <dgm:spPr/>
    </dgm:pt>
    <dgm:pt modelId="{1641D222-7C46-4770-8618-460E2A4EA21F}" type="pres">
      <dgm:prSet presAssocID="{4230397F-0883-4FF0-98B8-AADF59106C92}" presName="background2" presStyleLbl="node2" presStyleIdx="1" presStyleCnt="5"/>
      <dgm:spPr/>
    </dgm:pt>
    <dgm:pt modelId="{AD0CEEE2-B81D-4131-8EB6-E465791C3853}" type="pres">
      <dgm:prSet presAssocID="{4230397F-0883-4FF0-98B8-AADF59106C92}" presName="text2" presStyleLbl="fgAcc2" presStyleIdx="1" presStyleCnt="5">
        <dgm:presLayoutVars>
          <dgm:chPref val="3"/>
        </dgm:presLayoutVars>
      </dgm:prSet>
      <dgm:spPr/>
    </dgm:pt>
    <dgm:pt modelId="{AD3F3F19-5CEE-430C-8303-D1BC1AA68FCA}" type="pres">
      <dgm:prSet presAssocID="{4230397F-0883-4FF0-98B8-AADF59106C92}" presName="hierChild3" presStyleCnt="0"/>
      <dgm:spPr/>
    </dgm:pt>
    <dgm:pt modelId="{9EC011DD-2BCE-4987-9EC2-4A1DCBDF0F46}" type="pres">
      <dgm:prSet presAssocID="{DC44C857-A0E7-44FC-9746-F6FC002DDA78}" presName="hierRoot1" presStyleCnt="0"/>
      <dgm:spPr/>
    </dgm:pt>
    <dgm:pt modelId="{45E68CC3-F2E7-4A1A-AD5B-0B21E9CC2406}" type="pres">
      <dgm:prSet presAssocID="{DC44C857-A0E7-44FC-9746-F6FC002DDA78}" presName="composite" presStyleCnt="0"/>
      <dgm:spPr/>
    </dgm:pt>
    <dgm:pt modelId="{FE89E378-162F-43D5-B4C4-1C0544AE159F}" type="pres">
      <dgm:prSet presAssocID="{DC44C857-A0E7-44FC-9746-F6FC002DDA78}" presName="background" presStyleLbl="node0" presStyleIdx="3" presStyleCnt="7"/>
      <dgm:spPr/>
    </dgm:pt>
    <dgm:pt modelId="{956C059A-BD70-4BD0-B11C-CF15B989F849}" type="pres">
      <dgm:prSet presAssocID="{DC44C857-A0E7-44FC-9746-F6FC002DDA78}" presName="text" presStyleLbl="fgAcc0" presStyleIdx="3" presStyleCnt="7">
        <dgm:presLayoutVars>
          <dgm:chPref val="3"/>
        </dgm:presLayoutVars>
      </dgm:prSet>
      <dgm:spPr/>
    </dgm:pt>
    <dgm:pt modelId="{B7BDB71A-7237-4F94-9632-89E2D9BC6776}" type="pres">
      <dgm:prSet presAssocID="{DC44C857-A0E7-44FC-9746-F6FC002DDA78}" presName="hierChild2" presStyleCnt="0"/>
      <dgm:spPr/>
    </dgm:pt>
    <dgm:pt modelId="{F92E43C8-CBD7-4456-853E-F622BA1A5575}" type="pres">
      <dgm:prSet presAssocID="{25C42436-F562-4B70-A701-444EE5F74120}" presName="Name10" presStyleLbl="parChTrans1D2" presStyleIdx="2" presStyleCnt="5"/>
      <dgm:spPr/>
    </dgm:pt>
    <dgm:pt modelId="{389A0F87-8F46-47AA-95AC-2CFDB669DF6F}" type="pres">
      <dgm:prSet presAssocID="{0B767960-FB98-460B-83BB-0C441C66C4E9}" presName="hierRoot2" presStyleCnt="0"/>
      <dgm:spPr/>
    </dgm:pt>
    <dgm:pt modelId="{9AFB4CA3-6BC9-43A8-9430-DFEFEA0B5C79}" type="pres">
      <dgm:prSet presAssocID="{0B767960-FB98-460B-83BB-0C441C66C4E9}" presName="composite2" presStyleCnt="0"/>
      <dgm:spPr/>
    </dgm:pt>
    <dgm:pt modelId="{3BA4FA34-3449-43BB-B99A-0424EF4FDA8A}" type="pres">
      <dgm:prSet presAssocID="{0B767960-FB98-460B-83BB-0C441C66C4E9}" presName="background2" presStyleLbl="node2" presStyleIdx="2" presStyleCnt="5"/>
      <dgm:spPr/>
    </dgm:pt>
    <dgm:pt modelId="{AE2D5F77-3ABA-44D3-A407-B7FED1668841}" type="pres">
      <dgm:prSet presAssocID="{0B767960-FB98-460B-83BB-0C441C66C4E9}" presName="text2" presStyleLbl="fgAcc2" presStyleIdx="2" presStyleCnt="5">
        <dgm:presLayoutVars>
          <dgm:chPref val="3"/>
        </dgm:presLayoutVars>
      </dgm:prSet>
      <dgm:spPr/>
    </dgm:pt>
    <dgm:pt modelId="{96ED50EE-D222-4746-9AB6-A99EE34C4B04}" type="pres">
      <dgm:prSet presAssocID="{0B767960-FB98-460B-83BB-0C441C66C4E9}" presName="hierChild3" presStyleCnt="0"/>
      <dgm:spPr/>
    </dgm:pt>
    <dgm:pt modelId="{07DBE400-4F3E-4721-BBE0-BBA31FEAA8CC}" type="pres">
      <dgm:prSet presAssocID="{480BA26C-6E4C-41F0-A2AD-C3442E1A0A6A}" presName="hierRoot1" presStyleCnt="0"/>
      <dgm:spPr/>
    </dgm:pt>
    <dgm:pt modelId="{A134FFC5-6F59-4791-A654-19964EF0B753}" type="pres">
      <dgm:prSet presAssocID="{480BA26C-6E4C-41F0-A2AD-C3442E1A0A6A}" presName="composite" presStyleCnt="0"/>
      <dgm:spPr/>
    </dgm:pt>
    <dgm:pt modelId="{7E40A17B-7C9D-43FC-99E7-242641A40566}" type="pres">
      <dgm:prSet presAssocID="{480BA26C-6E4C-41F0-A2AD-C3442E1A0A6A}" presName="background" presStyleLbl="node0" presStyleIdx="4" presStyleCnt="7"/>
      <dgm:spPr/>
    </dgm:pt>
    <dgm:pt modelId="{388CA1EC-D253-4638-8D3F-1CEB922668E6}" type="pres">
      <dgm:prSet presAssocID="{480BA26C-6E4C-41F0-A2AD-C3442E1A0A6A}" presName="text" presStyleLbl="fgAcc0" presStyleIdx="4" presStyleCnt="7">
        <dgm:presLayoutVars>
          <dgm:chPref val="3"/>
        </dgm:presLayoutVars>
      </dgm:prSet>
      <dgm:spPr/>
    </dgm:pt>
    <dgm:pt modelId="{0845C9D7-E1C3-40B9-BDB8-B17D8C7F19E2}" type="pres">
      <dgm:prSet presAssocID="{480BA26C-6E4C-41F0-A2AD-C3442E1A0A6A}" presName="hierChild2" presStyleCnt="0"/>
      <dgm:spPr/>
    </dgm:pt>
    <dgm:pt modelId="{162AF437-0793-44FA-BD82-DF8A5C90DF09}" type="pres">
      <dgm:prSet presAssocID="{1DCC7FD1-C826-4C12-9F41-D15A5620A058}" presName="Name10" presStyleLbl="parChTrans1D2" presStyleIdx="3" presStyleCnt="5"/>
      <dgm:spPr/>
    </dgm:pt>
    <dgm:pt modelId="{73C8029B-171E-4448-9CBD-95DA6553CB9B}" type="pres">
      <dgm:prSet presAssocID="{973DDC5F-FAB1-41AF-8A95-B45ABE55B1E5}" presName="hierRoot2" presStyleCnt="0"/>
      <dgm:spPr/>
    </dgm:pt>
    <dgm:pt modelId="{904DEEB1-3D45-4267-8362-368412416518}" type="pres">
      <dgm:prSet presAssocID="{973DDC5F-FAB1-41AF-8A95-B45ABE55B1E5}" presName="composite2" presStyleCnt="0"/>
      <dgm:spPr/>
    </dgm:pt>
    <dgm:pt modelId="{D5D1E294-A6A6-4044-87F4-99738AEF44BA}" type="pres">
      <dgm:prSet presAssocID="{973DDC5F-FAB1-41AF-8A95-B45ABE55B1E5}" presName="background2" presStyleLbl="node2" presStyleIdx="3" presStyleCnt="5"/>
      <dgm:spPr/>
    </dgm:pt>
    <dgm:pt modelId="{22A37E3D-35BD-4209-A2CC-DFCF80ADB236}" type="pres">
      <dgm:prSet presAssocID="{973DDC5F-FAB1-41AF-8A95-B45ABE55B1E5}" presName="text2" presStyleLbl="fgAcc2" presStyleIdx="3" presStyleCnt="5">
        <dgm:presLayoutVars>
          <dgm:chPref val="3"/>
        </dgm:presLayoutVars>
      </dgm:prSet>
      <dgm:spPr/>
    </dgm:pt>
    <dgm:pt modelId="{56CEC6AC-52D7-40EC-ABC4-0B7DCE8E167A}" type="pres">
      <dgm:prSet presAssocID="{973DDC5F-FAB1-41AF-8A95-B45ABE55B1E5}" presName="hierChild3" presStyleCnt="0"/>
      <dgm:spPr/>
    </dgm:pt>
    <dgm:pt modelId="{6B06D43B-464E-491F-BCE1-52BD977947A4}" type="pres">
      <dgm:prSet presAssocID="{6B8F83FF-C539-4B21-A0D4-FA2379F723C1}" presName="Name17" presStyleLbl="parChTrans1D3" presStyleIdx="1" presStyleCnt="3"/>
      <dgm:spPr/>
    </dgm:pt>
    <dgm:pt modelId="{9D78B90C-7CA4-4E19-880C-66263EAAA3BE}" type="pres">
      <dgm:prSet presAssocID="{4A7F6D61-DB9B-4D4F-A489-397213A7C7BF}" presName="hierRoot3" presStyleCnt="0"/>
      <dgm:spPr/>
    </dgm:pt>
    <dgm:pt modelId="{002C6E36-6F6A-4FAB-BB5D-2391474ED3D9}" type="pres">
      <dgm:prSet presAssocID="{4A7F6D61-DB9B-4D4F-A489-397213A7C7BF}" presName="composite3" presStyleCnt="0"/>
      <dgm:spPr/>
    </dgm:pt>
    <dgm:pt modelId="{5A878478-07CB-40BB-ADC8-C00859AA7243}" type="pres">
      <dgm:prSet presAssocID="{4A7F6D61-DB9B-4D4F-A489-397213A7C7BF}" presName="background3" presStyleLbl="node3" presStyleIdx="1" presStyleCnt="3"/>
      <dgm:spPr/>
    </dgm:pt>
    <dgm:pt modelId="{657B86AB-5BCC-4248-9215-1A84DDF19A72}" type="pres">
      <dgm:prSet presAssocID="{4A7F6D61-DB9B-4D4F-A489-397213A7C7BF}" presName="text3" presStyleLbl="fgAcc3" presStyleIdx="1" presStyleCnt="3">
        <dgm:presLayoutVars>
          <dgm:chPref val="3"/>
        </dgm:presLayoutVars>
      </dgm:prSet>
      <dgm:spPr/>
    </dgm:pt>
    <dgm:pt modelId="{C80E400C-1D83-49C0-8329-DC69796FBC85}" type="pres">
      <dgm:prSet presAssocID="{4A7F6D61-DB9B-4D4F-A489-397213A7C7BF}" presName="hierChild4" presStyleCnt="0"/>
      <dgm:spPr/>
    </dgm:pt>
    <dgm:pt modelId="{6B9572AA-D605-4788-937E-7603C372574B}" type="pres">
      <dgm:prSet presAssocID="{379C1F99-DFF7-4445-8B9E-B8730D33781F}" presName="Name17" presStyleLbl="parChTrans1D3" presStyleIdx="2" presStyleCnt="3"/>
      <dgm:spPr/>
    </dgm:pt>
    <dgm:pt modelId="{9E73B462-19EB-4FC5-ADD9-7339683DBD0F}" type="pres">
      <dgm:prSet presAssocID="{9B526F74-68B6-4838-B7C0-E5683A26B2A5}" presName="hierRoot3" presStyleCnt="0"/>
      <dgm:spPr/>
    </dgm:pt>
    <dgm:pt modelId="{2BBEC5A0-7876-4D81-9F73-8667C5E53D29}" type="pres">
      <dgm:prSet presAssocID="{9B526F74-68B6-4838-B7C0-E5683A26B2A5}" presName="composite3" presStyleCnt="0"/>
      <dgm:spPr/>
    </dgm:pt>
    <dgm:pt modelId="{E89DF926-5E3D-410A-B197-3D1ECB2A6289}" type="pres">
      <dgm:prSet presAssocID="{9B526F74-68B6-4838-B7C0-E5683A26B2A5}" presName="background3" presStyleLbl="node3" presStyleIdx="2" presStyleCnt="3"/>
      <dgm:spPr/>
    </dgm:pt>
    <dgm:pt modelId="{DD4FB76E-B565-4751-8713-8ABEDA2B1CE9}" type="pres">
      <dgm:prSet presAssocID="{9B526F74-68B6-4838-B7C0-E5683A26B2A5}" presName="text3" presStyleLbl="fgAcc3" presStyleIdx="2" presStyleCnt="3">
        <dgm:presLayoutVars>
          <dgm:chPref val="3"/>
        </dgm:presLayoutVars>
      </dgm:prSet>
      <dgm:spPr/>
    </dgm:pt>
    <dgm:pt modelId="{E2234B52-FA17-4E13-A1AB-A54AAEE66C40}" type="pres">
      <dgm:prSet presAssocID="{9B526F74-68B6-4838-B7C0-E5683A26B2A5}" presName="hierChild4" presStyleCnt="0"/>
      <dgm:spPr/>
    </dgm:pt>
    <dgm:pt modelId="{D296668F-8DEB-4C69-B440-65446BBC6512}" type="pres">
      <dgm:prSet presAssocID="{57B95E3D-C930-487D-AFCD-CFD41FBD9CAB}" presName="Name10" presStyleLbl="parChTrans1D2" presStyleIdx="4" presStyleCnt="5"/>
      <dgm:spPr/>
    </dgm:pt>
    <dgm:pt modelId="{B6C03168-C0AD-446B-8062-07C17D5C3C56}" type="pres">
      <dgm:prSet presAssocID="{AB905308-F105-4D8F-A0DA-4CC24CF80C32}" presName="hierRoot2" presStyleCnt="0"/>
      <dgm:spPr/>
    </dgm:pt>
    <dgm:pt modelId="{573A9FCB-C43D-4C59-8D43-ECC6A3933021}" type="pres">
      <dgm:prSet presAssocID="{AB905308-F105-4D8F-A0DA-4CC24CF80C32}" presName="composite2" presStyleCnt="0"/>
      <dgm:spPr/>
    </dgm:pt>
    <dgm:pt modelId="{FF21CA11-901D-432B-8ED0-45D278DC60C4}" type="pres">
      <dgm:prSet presAssocID="{AB905308-F105-4D8F-A0DA-4CC24CF80C32}" presName="background2" presStyleLbl="node2" presStyleIdx="4" presStyleCnt="5"/>
      <dgm:spPr/>
    </dgm:pt>
    <dgm:pt modelId="{52B71DA9-5665-4FFC-A214-9ECFC941504B}" type="pres">
      <dgm:prSet presAssocID="{AB905308-F105-4D8F-A0DA-4CC24CF80C32}" presName="text2" presStyleLbl="fgAcc2" presStyleIdx="4" presStyleCnt="5">
        <dgm:presLayoutVars>
          <dgm:chPref val="3"/>
        </dgm:presLayoutVars>
      </dgm:prSet>
      <dgm:spPr/>
    </dgm:pt>
    <dgm:pt modelId="{70447BA7-414D-407B-825A-91D5637DE9D7}" type="pres">
      <dgm:prSet presAssocID="{AB905308-F105-4D8F-A0DA-4CC24CF80C32}" presName="hierChild3" presStyleCnt="0"/>
      <dgm:spPr/>
    </dgm:pt>
    <dgm:pt modelId="{6795EE5A-989F-4B6E-9EB6-6115CE5F66C5}" type="pres">
      <dgm:prSet presAssocID="{FF3A90A6-6B6D-49CB-B662-B8E0D51616BE}" presName="hierRoot1" presStyleCnt="0"/>
      <dgm:spPr/>
    </dgm:pt>
    <dgm:pt modelId="{ABB3C702-91BA-4B56-A887-7D4D47510EE0}" type="pres">
      <dgm:prSet presAssocID="{FF3A90A6-6B6D-49CB-B662-B8E0D51616BE}" presName="composite" presStyleCnt="0"/>
      <dgm:spPr/>
    </dgm:pt>
    <dgm:pt modelId="{23CA747E-1312-49DC-920F-C49B7A302128}" type="pres">
      <dgm:prSet presAssocID="{FF3A90A6-6B6D-49CB-B662-B8E0D51616BE}" presName="background" presStyleLbl="node0" presStyleIdx="5" presStyleCnt="7"/>
      <dgm:spPr/>
    </dgm:pt>
    <dgm:pt modelId="{533C767C-3F2B-432B-A935-2621F00D18F3}" type="pres">
      <dgm:prSet presAssocID="{FF3A90A6-6B6D-49CB-B662-B8E0D51616BE}" presName="text" presStyleLbl="fgAcc0" presStyleIdx="5" presStyleCnt="7">
        <dgm:presLayoutVars>
          <dgm:chPref val="3"/>
        </dgm:presLayoutVars>
      </dgm:prSet>
      <dgm:spPr/>
    </dgm:pt>
    <dgm:pt modelId="{33123FCE-726C-402D-8778-81C5F7068D38}" type="pres">
      <dgm:prSet presAssocID="{FF3A90A6-6B6D-49CB-B662-B8E0D51616BE}" presName="hierChild2" presStyleCnt="0"/>
      <dgm:spPr/>
    </dgm:pt>
    <dgm:pt modelId="{AA9DA899-A119-4752-BB2B-80559A243151}" type="pres">
      <dgm:prSet presAssocID="{76694EF3-DEB7-43A0-8D7A-5C2E95366FD4}" presName="hierRoot1" presStyleCnt="0"/>
      <dgm:spPr/>
    </dgm:pt>
    <dgm:pt modelId="{EC03B1E3-87E6-450C-9326-419979B7CAD8}" type="pres">
      <dgm:prSet presAssocID="{76694EF3-DEB7-43A0-8D7A-5C2E95366FD4}" presName="composite" presStyleCnt="0"/>
      <dgm:spPr/>
    </dgm:pt>
    <dgm:pt modelId="{E76CFE14-696E-4DB8-99D1-EEA379DB6ECB}" type="pres">
      <dgm:prSet presAssocID="{76694EF3-DEB7-43A0-8D7A-5C2E95366FD4}" presName="background" presStyleLbl="node0" presStyleIdx="6" presStyleCnt="7"/>
      <dgm:spPr/>
    </dgm:pt>
    <dgm:pt modelId="{DFDC9CF7-624C-475A-96A0-FD3C081230E7}" type="pres">
      <dgm:prSet presAssocID="{76694EF3-DEB7-43A0-8D7A-5C2E95366FD4}" presName="text" presStyleLbl="fgAcc0" presStyleIdx="6" presStyleCnt="7">
        <dgm:presLayoutVars>
          <dgm:chPref val="3"/>
        </dgm:presLayoutVars>
      </dgm:prSet>
      <dgm:spPr/>
    </dgm:pt>
    <dgm:pt modelId="{69503F7D-6C17-4BA5-8F86-1DD77EC912C7}" type="pres">
      <dgm:prSet presAssocID="{76694EF3-DEB7-43A0-8D7A-5C2E95366FD4}" presName="hierChild2" presStyleCnt="0"/>
      <dgm:spPr/>
    </dgm:pt>
  </dgm:ptLst>
  <dgm:cxnLst>
    <dgm:cxn modelId="{18AA1502-CB00-4715-B3AB-53ABD872803B}" type="presOf" srcId="{0B767960-FB98-460B-83BB-0C441C66C4E9}" destId="{AE2D5F77-3ABA-44D3-A407-B7FED1668841}" srcOrd="0" destOrd="0" presId="urn:microsoft.com/office/officeart/2005/8/layout/hierarchy1"/>
    <dgm:cxn modelId="{6EAC0505-C5D7-46E2-9E0A-BCD238BD4DFE}" type="presOf" srcId="{4230397F-0883-4FF0-98B8-AADF59106C92}" destId="{AD0CEEE2-B81D-4131-8EB6-E465791C3853}" srcOrd="0" destOrd="0" presId="urn:microsoft.com/office/officeart/2005/8/layout/hierarchy1"/>
    <dgm:cxn modelId="{35943005-982B-4AD7-BAAB-636282F596A0}" type="presOf" srcId="{53A6CB36-E3DE-405E-AE3D-5DF1FB79CF4B}" destId="{B4282AD3-4A8A-47C3-813E-88BC08860050}" srcOrd="0" destOrd="0" presId="urn:microsoft.com/office/officeart/2005/8/layout/hierarchy1"/>
    <dgm:cxn modelId="{624B5A05-16DD-4808-8F61-19D56854B26B}" type="presOf" srcId="{76694EF3-DEB7-43A0-8D7A-5C2E95366FD4}" destId="{DFDC9CF7-624C-475A-96A0-FD3C081230E7}" srcOrd="0" destOrd="0" presId="urn:microsoft.com/office/officeart/2005/8/layout/hierarchy1"/>
    <dgm:cxn modelId="{FEED1207-DF45-4A58-B0C4-2091631AABDB}" type="presOf" srcId="{57B95E3D-C930-487D-AFCD-CFD41FBD9CAB}" destId="{D296668F-8DEB-4C69-B440-65446BBC6512}" srcOrd="0" destOrd="0" presId="urn:microsoft.com/office/officeart/2005/8/layout/hierarchy1"/>
    <dgm:cxn modelId="{C64DDB0D-40CF-4327-A46D-0E039132C754}" type="presOf" srcId="{480BA26C-6E4C-41F0-A2AD-C3442E1A0A6A}" destId="{388CA1EC-D253-4638-8D3F-1CEB922668E6}" srcOrd="0" destOrd="0" presId="urn:microsoft.com/office/officeart/2005/8/layout/hierarchy1"/>
    <dgm:cxn modelId="{4DA67C0E-BEFF-416B-B613-5BEB9F35BF40}" srcId="{D8551925-41DC-4316-B4D3-F89294583103}" destId="{FABA1050-9967-4996-A935-255864B35D50}" srcOrd="0" destOrd="0" parTransId="{353692EB-D34F-4BB5-AA79-3BCB790A07A8}" sibTransId="{29FC4FA3-14DB-4B98-B06E-433123050771}"/>
    <dgm:cxn modelId="{D3601510-B5CE-42B6-8E74-9B777AAC8F9D}" type="presOf" srcId="{9B526F74-68B6-4838-B7C0-E5683A26B2A5}" destId="{DD4FB76E-B565-4751-8713-8ABEDA2B1CE9}" srcOrd="0" destOrd="0" presId="urn:microsoft.com/office/officeart/2005/8/layout/hierarchy1"/>
    <dgm:cxn modelId="{560D8415-D181-4563-A23D-FA0589276D62}" type="presOf" srcId="{D8551925-41DC-4316-B4D3-F89294583103}" destId="{4F4669F5-E093-4BEE-A5A1-09107EFD8F07}" srcOrd="0" destOrd="0" presId="urn:microsoft.com/office/officeart/2005/8/layout/hierarchy1"/>
    <dgm:cxn modelId="{37ED4017-EF2F-48ED-AD11-48571537E702}" srcId="{D8551925-41DC-4316-B4D3-F89294583103}" destId="{89550353-B84A-4820-B4C4-0B621D8689E4}" srcOrd="1" destOrd="0" parTransId="{0CCA5505-9820-4A21-8BC5-C56B8C865BA2}" sibTransId="{29D8EC1B-8AFD-4D3E-80AB-5342CCA63157}"/>
    <dgm:cxn modelId="{CD07231B-477C-4CE1-AB9D-AE95635FB3CC}" type="presOf" srcId="{6B8F83FF-C539-4B21-A0D4-FA2379F723C1}" destId="{6B06D43B-464E-491F-BCE1-52BD977947A4}" srcOrd="0" destOrd="0" presId="urn:microsoft.com/office/officeart/2005/8/layout/hierarchy1"/>
    <dgm:cxn modelId="{E32AC81D-92D9-4E29-80F2-1485037CA49F}" type="presOf" srcId="{379C1F99-DFF7-4445-8B9E-B8730D33781F}" destId="{6B9572AA-D605-4788-937E-7603C372574B}" srcOrd="0" destOrd="0" presId="urn:microsoft.com/office/officeart/2005/8/layout/hierarchy1"/>
    <dgm:cxn modelId="{69C55A1E-87BC-4CDE-AE27-9E2500307530}" srcId="{973DDC5F-FAB1-41AF-8A95-B45ABE55B1E5}" destId="{4A7F6D61-DB9B-4D4F-A489-397213A7C7BF}" srcOrd="0" destOrd="0" parTransId="{6B8F83FF-C539-4B21-A0D4-FA2379F723C1}" sibTransId="{F50A96C7-8C5F-4C30-A491-6E5DC3DA361F}"/>
    <dgm:cxn modelId="{BE0D261F-056E-495C-A6E4-6F9EBAE49729}" type="presOf" srcId="{973DDC5F-FAB1-41AF-8A95-B45ABE55B1E5}" destId="{22A37E3D-35BD-4209-A2CC-DFCF80ADB236}" srcOrd="0" destOrd="0" presId="urn:microsoft.com/office/officeart/2005/8/layout/hierarchy1"/>
    <dgm:cxn modelId="{F5D6C31F-FDA5-498B-BACC-3E23FD9DD895}" type="presOf" srcId="{AB905308-F105-4D8F-A0DA-4CC24CF80C32}" destId="{52B71DA9-5665-4FFC-A214-9ECFC941504B}" srcOrd="0" destOrd="0" presId="urn:microsoft.com/office/officeart/2005/8/layout/hierarchy1"/>
    <dgm:cxn modelId="{AFC76C25-6400-4AEA-B29B-CF5085526A06}" type="presOf" srcId="{25C42436-F562-4B70-A701-444EE5F74120}" destId="{F92E43C8-CBD7-4456-853E-F622BA1A5575}" srcOrd="0" destOrd="0" presId="urn:microsoft.com/office/officeart/2005/8/layout/hierarchy1"/>
    <dgm:cxn modelId="{4C7EDB2A-C49B-4AF1-A424-458D2479E562}" srcId="{D8551925-41DC-4316-B4D3-F89294583103}" destId="{480BA26C-6E4C-41F0-A2AD-C3442E1A0A6A}" srcOrd="4" destOrd="0" parTransId="{C249A173-5AB1-45C4-A2ED-440B0A0D136C}" sibTransId="{0551283B-1482-48E9-ABA8-4A69E065E5C2}"/>
    <dgm:cxn modelId="{24AAAC2F-8FD4-4251-A8FC-08F87A749B7C}" srcId="{480BA26C-6E4C-41F0-A2AD-C3442E1A0A6A}" destId="{AB905308-F105-4D8F-A0DA-4CC24CF80C32}" srcOrd="1" destOrd="0" parTransId="{57B95E3D-C930-487D-AFCD-CFD41FBD9CAB}" sibTransId="{7B16C3B9-7948-4CB5-835B-D72DCBC67CF3}"/>
    <dgm:cxn modelId="{8E9BEB31-1535-41AB-9331-F299DFFAB86B}" srcId="{60BD0CAB-1250-455F-846A-5385B108F4EF}" destId="{7E00EE2B-011C-4573-8414-605682D69757}" srcOrd="0" destOrd="0" parTransId="{C922A7F4-614C-45C4-9C78-3187E7BED7BE}" sibTransId="{4505FEB7-2EBA-4956-8EA3-C03C1A9BC329}"/>
    <dgm:cxn modelId="{6D922632-1BE5-4151-9229-D9A146EE9FB1}" type="presOf" srcId="{4A7F6D61-DB9B-4D4F-A489-397213A7C7BF}" destId="{657B86AB-5BCC-4248-9215-1A84DDF19A72}" srcOrd="0" destOrd="0" presId="urn:microsoft.com/office/officeart/2005/8/layout/hierarchy1"/>
    <dgm:cxn modelId="{9E9DDE32-15BE-4E43-B8A7-D800B15A3D38}" srcId="{D8551925-41DC-4316-B4D3-F89294583103}" destId="{DC44C857-A0E7-44FC-9746-F6FC002DDA78}" srcOrd="3" destOrd="0" parTransId="{4E3F42D1-B428-4671-B130-C0FA28F01DDC}" sibTransId="{1686EAD3-4D11-46B6-9C9E-1ED0F0565FD7}"/>
    <dgm:cxn modelId="{36476E37-C0D3-42AC-B618-851913F5384E}" type="presOf" srcId="{DC44C857-A0E7-44FC-9746-F6FC002DDA78}" destId="{956C059A-BD70-4BD0-B11C-CF15B989F849}" srcOrd="0" destOrd="0" presId="urn:microsoft.com/office/officeart/2005/8/layout/hierarchy1"/>
    <dgm:cxn modelId="{AF15C638-2F65-4A02-A90A-4C4598B653CB}" type="presOf" srcId="{FABA1050-9967-4996-A935-255864B35D50}" destId="{4F888636-A21C-49F7-9AF7-EE16AC6D9CE3}" srcOrd="0" destOrd="0" presId="urn:microsoft.com/office/officeart/2005/8/layout/hierarchy1"/>
    <dgm:cxn modelId="{45B0DF3E-F8B4-41E4-B1E8-C41CD43A3096}" type="presOf" srcId="{60BD0CAB-1250-455F-846A-5385B108F4EF}" destId="{DB4E476C-1D47-4044-B201-4BB5E6BEBE0C}" srcOrd="0" destOrd="0" presId="urn:microsoft.com/office/officeart/2005/8/layout/hierarchy1"/>
    <dgm:cxn modelId="{59854E40-3C45-459D-8445-430A166986BA}" srcId="{DC44C857-A0E7-44FC-9746-F6FC002DDA78}" destId="{0B767960-FB98-460B-83BB-0C441C66C4E9}" srcOrd="0" destOrd="0" parTransId="{25C42436-F562-4B70-A701-444EE5F74120}" sibTransId="{8AE9CB33-C76C-4BF3-8397-6F83AE0AA22A}"/>
    <dgm:cxn modelId="{68D94742-0F70-4388-9695-9F6D124B0C4A}" srcId="{D8551925-41DC-4316-B4D3-F89294583103}" destId="{76694EF3-DEB7-43A0-8D7A-5C2E95366FD4}" srcOrd="6" destOrd="0" parTransId="{E20A5944-375A-4E34-BA9E-7C7A197100D6}" sibTransId="{168D3602-E05B-4C0B-ADDE-E889B9D44A02}"/>
    <dgm:cxn modelId="{F866406A-1BDB-4381-AF37-459AD0477408}" srcId="{480BA26C-6E4C-41F0-A2AD-C3442E1A0A6A}" destId="{973DDC5F-FAB1-41AF-8A95-B45ABE55B1E5}" srcOrd="0" destOrd="0" parTransId="{1DCC7FD1-C826-4C12-9F41-D15A5620A058}" sibTransId="{BE87C730-A256-45DE-A393-1EA9E07B9FB8}"/>
    <dgm:cxn modelId="{F81A717A-71BB-4A77-B7A3-7DD7600349C7}" srcId="{89550353-B84A-4820-B4C4-0B621D8689E4}" destId="{60BD0CAB-1250-455F-846A-5385B108F4EF}" srcOrd="0" destOrd="0" parTransId="{C3E6EDFE-C0E0-4DC2-817A-7A4983E6020E}" sibTransId="{1D54FFE0-AB76-4065-B453-DEB480264BC5}"/>
    <dgm:cxn modelId="{87A04890-502E-4604-89DA-AB7DDF05D341}" type="presOf" srcId="{D5F0AE92-E4C6-4477-ADC8-5589ADBFA990}" destId="{860002F3-E5ED-4481-BBF4-25DAF4B39F92}" srcOrd="0" destOrd="0" presId="urn:microsoft.com/office/officeart/2005/8/layout/hierarchy1"/>
    <dgm:cxn modelId="{9382D696-AD70-4444-A143-FE5353041211}" type="presOf" srcId="{FF3A90A6-6B6D-49CB-B662-B8E0D51616BE}" destId="{533C767C-3F2B-432B-A935-2621F00D18F3}" srcOrd="0" destOrd="0" presId="urn:microsoft.com/office/officeart/2005/8/layout/hierarchy1"/>
    <dgm:cxn modelId="{FC6554A4-98A2-4921-BF7A-568761E1116A}" type="presOf" srcId="{89550353-B84A-4820-B4C4-0B621D8689E4}" destId="{36205671-616F-4B11-94FC-35AC43E396AD}" srcOrd="0" destOrd="0" presId="urn:microsoft.com/office/officeart/2005/8/layout/hierarchy1"/>
    <dgm:cxn modelId="{D8FFB5AC-B510-466A-8782-55812FC3B867}" srcId="{973DDC5F-FAB1-41AF-8A95-B45ABE55B1E5}" destId="{9B526F74-68B6-4838-B7C0-E5683A26B2A5}" srcOrd="1" destOrd="0" parTransId="{379C1F99-DFF7-4445-8B9E-B8730D33781F}" sibTransId="{9118AE2B-6CBC-4B37-B995-BA99557EE4F9}"/>
    <dgm:cxn modelId="{A23BE0C7-77AA-4B63-86CE-850B44FD8982}" type="presOf" srcId="{1DCC7FD1-C826-4C12-9F41-D15A5620A058}" destId="{162AF437-0793-44FA-BD82-DF8A5C90DF09}" srcOrd="0" destOrd="0" presId="urn:microsoft.com/office/officeart/2005/8/layout/hierarchy1"/>
    <dgm:cxn modelId="{30483BD3-0DDD-4D97-A8F6-F0E7396A0308}" srcId="{53A6CB36-E3DE-405E-AE3D-5DF1FB79CF4B}" destId="{4230397F-0883-4FF0-98B8-AADF59106C92}" srcOrd="0" destOrd="0" parTransId="{D5F0AE92-E4C6-4477-ADC8-5589ADBFA990}" sibTransId="{C090ABA4-0677-427A-A2A5-D14AED857790}"/>
    <dgm:cxn modelId="{075DECDC-D80E-4751-9C45-E9EB2FC0206A}" type="presOf" srcId="{C922A7F4-614C-45C4-9C78-3187E7BED7BE}" destId="{C06A515C-1E13-4BE1-B9B6-BDD1E8FA8A56}" srcOrd="0" destOrd="0" presId="urn:microsoft.com/office/officeart/2005/8/layout/hierarchy1"/>
    <dgm:cxn modelId="{134DCBE2-951D-4DA7-9EFD-6ED574C80F4A}" srcId="{D8551925-41DC-4316-B4D3-F89294583103}" destId="{53A6CB36-E3DE-405E-AE3D-5DF1FB79CF4B}" srcOrd="2" destOrd="0" parTransId="{05CED0F2-1051-4438-A968-906C40FFE61F}" sibTransId="{5042AD8A-842D-4946-B2ED-A9D48EF9F0D7}"/>
    <dgm:cxn modelId="{58B345F0-445D-4460-9BB7-7BA18E83B1F2}" srcId="{D8551925-41DC-4316-B4D3-F89294583103}" destId="{FF3A90A6-6B6D-49CB-B662-B8E0D51616BE}" srcOrd="5" destOrd="0" parTransId="{60B9D529-52AF-404E-8A18-B2E801E31F03}" sibTransId="{4113BCBF-C826-4853-82A6-5083B502DEA2}"/>
    <dgm:cxn modelId="{F041C6F0-8050-4D58-B9B5-2DDE9D7CE901}" type="presOf" srcId="{7E00EE2B-011C-4573-8414-605682D69757}" destId="{43C66007-3362-427E-AC5B-FADAA8802FEA}" srcOrd="0" destOrd="0" presId="urn:microsoft.com/office/officeart/2005/8/layout/hierarchy1"/>
    <dgm:cxn modelId="{2A259FFF-D852-4D4D-838B-B7B0338ED707}" type="presOf" srcId="{C3E6EDFE-C0E0-4DC2-817A-7A4983E6020E}" destId="{4268FFA0-AEDD-4F68-8AC3-F06B6D1BF7AD}" srcOrd="0" destOrd="0" presId="urn:microsoft.com/office/officeart/2005/8/layout/hierarchy1"/>
    <dgm:cxn modelId="{DD8A6DEE-F6CE-4831-8248-9A018C22ACC7}" type="presParOf" srcId="{4F4669F5-E093-4BEE-A5A1-09107EFD8F07}" destId="{CB7AC8B3-5D6D-4D50-942A-67A6A72A8868}" srcOrd="0" destOrd="0" presId="urn:microsoft.com/office/officeart/2005/8/layout/hierarchy1"/>
    <dgm:cxn modelId="{75EE1E1C-875D-4BB7-9BE0-2D8D2D1E36C8}" type="presParOf" srcId="{CB7AC8B3-5D6D-4D50-942A-67A6A72A8868}" destId="{5D371656-7BF9-45A7-8A4A-D7923FC8975E}" srcOrd="0" destOrd="0" presId="urn:microsoft.com/office/officeart/2005/8/layout/hierarchy1"/>
    <dgm:cxn modelId="{162661FF-DE64-4AD5-8260-5CAC01A3FC19}" type="presParOf" srcId="{5D371656-7BF9-45A7-8A4A-D7923FC8975E}" destId="{FEC8B6D4-E87A-4C87-9662-832704896C67}" srcOrd="0" destOrd="0" presId="urn:microsoft.com/office/officeart/2005/8/layout/hierarchy1"/>
    <dgm:cxn modelId="{112D93E8-B05B-4B60-9BE8-47127AA1CD0D}" type="presParOf" srcId="{5D371656-7BF9-45A7-8A4A-D7923FC8975E}" destId="{4F888636-A21C-49F7-9AF7-EE16AC6D9CE3}" srcOrd="1" destOrd="0" presId="urn:microsoft.com/office/officeart/2005/8/layout/hierarchy1"/>
    <dgm:cxn modelId="{0B8F0D6A-1E18-4982-AF0B-C4C50C316F1F}" type="presParOf" srcId="{CB7AC8B3-5D6D-4D50-942A-67A6A72A8868}" destId="{48BE3CFB-B7F2-473B-927F-19C7CD89187D}" srcOrd="1" destOrd="0" presId="urn:microsoft.com/office/officeart/2005/8/layout/hierarchy1"/>
    <dgm:cxn modelId="{F4D368A6-3D0A-4E6F-81A4-78D4920ED2A2}" type="presParOf" srcId="{4F4669F5-E093-4BEE-A5A1-09107EFD8F07}" destId="{6BF986BB-96B1-488B-850D-E85C9C24322B}" srcOrd="1" destOrd="0" presId="urn:microsoft.com/office/officeart/2005/8/layout/hierarchy1"/>
    <dgm:cxn modelId="{B785A9B8-5E47-4FA6-9692-281E28E9BEA9}" type="presParOf" srcId="{6BF986BB-96B1-488B-850D-E85C9C24322B}" destId="{1A037816-C00A-4FED-A4CE-958AE829F4E6}" srcOrd="0" destOrd="0" presId="urn:microsoft.com/office/officeart/2005/8/layout/hierarchy1"/>
    <dgm:cxn modelId="{033FAE8B-EC8F-4843-8121-BBF02C2941F6}" type="presParOf" srcId="{1A037816-C00A-4FED-A4CE-958AE829F4E6}" destId="{53B9C036-FDF1-4C88-B6AA-1EF3D28422F1}" srcOrd="0" destOrd="0" presId="urn:microsoft.com/office/officeart/2005/8/layout/hierarchy1"/>
    <dgm:cxn modelId="{7E04AA7F-0257-4AB2-9219-1C7C14DE78B9}" type="presParOf" srcId="{1A037816-C00A-4FED-A4CE-958AE829F4E6}" destId="{36205671-616F-4B11-94FC-35AC43E396AD}" srcOrd="1" destOrd="0" presId="urn:microsoft.com/office/officeart/2005/8/layout/hierarchy1"/>
    <dgm:cxn modelId="{52FF6CFE-4965-4E77-B105-6E5C338929EF}" type="presParOf" srcId="{6BF986BB-96B1-488B-850D-E85C9C24322B}" destId="{4EEB9FA2-A5D9-46A0-A457-AD00603CFD6B}" srcOrd="1" destOrd="0" presId="urn:microsoft.com/office/officeart/2005/8/layout/hierarchy1"/>
    <dgm:cxn modelId="{12530CDA-9C26-44EE-9FE9-50732576F668}" type="presParOf" srcId="{4EEB9FA2-A5D9-46A0-A457-AD00603CFD6B}" destId="{4268FFA0-AEDD-4F68-8AC3-F06B6D1BF7AD}" srcOrd="0" destOrd="0" presId="urn:microsoft.com/office/officeart/2005/8/layout/hierarchy1"/>
    <dgm:cxn modelId="{1EC50E4D-60A7-4614-8297-D40ABAF17EE2}" type="presParOf" srcId="{4EEB9FA2-A5D9-46A0-A457-AD00603CFD6B}" destId="{5B7AA11E-F61B-491F-8403-83365E4D876E}" srcOrd="1" destOrd="0" presId="urn:microsoft.com/office/officeart/2005/8/layout/hierarchy1"/>
    <dgm:cxn modelId="{0E9FCA1D-512E-4160-8AAF-54BC45CB86BE}" type="presParOf" srcId="{5B7AA11E-F61B-491F-8403-83365E4D876E}" destId="{4A012529-23BE-4C72-908D-685552F06320}" srcOrd="0" destOrd="0" presId="urn:microsoft.com/office/officeart/2005/8/layout/hierarchy1"/>
    <dgm:cxn modelId="{BDFD8EE1-79B0-4C68-B133-0A0A78409E43}" type="presParOf" srcId="{4A012529-23BE-4C72-908D-685552F06320}" destId="{9AD3BB38-C5ED-4FFA-8E12-2B792A19DB36}" srcOrd="0" destOrd="0" presId="urn:microsoft.com/office/officeart/2005/8/layout/hierarchy1"/>
    <dgm:cxn modelId="{8546247F-667F-41D1-ABCB-5511F2AEC418}" type="presParOf" srcId="{4A012529-23BE-4C72-908D-685552F06320}" destId="{DB4E476C-1D47-4044-B201-4BB5E6BEBE0C}" srcOrd="1" destOrd="0" presId="urn:microsoft.com/office/officeart/2005/8/layout/hierarchy1"/>
    <dgm:cxn modelId="{A3968C54-A2B6-4636-AEA7-A3F8974415AE}" type="presParOf" srcId="{5B7AA11E-F61B-491F-8403-83365E4D876E}" destId="{9448723A-01DD-4675-BE5B-DAA349822B82}" srcOrd="1" destOrd="0" presId="urn:microsoft.com/office/officeart/2005/8/layout/hierarchy1"/>
    <dgm:cxn modelId="{0EF0206E-F9D6-4F7C-8D70-ED93A43AC820}" type="presParOf" srcId="{9448723A-01DD-4675-BE5B-DAA349822B82}" destId="{C06A515C-1E13-4BE1-B9B6-BDD1E8FA8A56}" srcOrd="0" destOrd="0" presId="urn:microsoft.com/office/officeart/2005/8/layout/hierarchy1"/>
    <dgm:cxn modelId="{8B45A798-6B7E-4139-AF2E-9E462D016985}" type="presParOf" srcId="{9448723A-01DD-4675-BE5B-DAA349822B82}" destId="{77B8FDBE-50A1-46AE-830E-8CD0C4B4C4D3}" srcOrd="1" destOrd="0" presId="urn:microsoft.com/office/officeart/2005/8/layout/hierarchy1"/>
    <dgm:cxn modelId="{3E841967-3908-42D5-84C4-9BBE2D1EF1B1}" type="presParOf" srcId="{77B8FDBE-50A1-46AE-830E-8CD0C4B4C4D3}" destId="{AB174C0E-ACCB-4A8C-8409-06F7D38BA66A}" srcOrd="0" destOrd="0" presId="urn:microsoft.com/office/officeart/2005/8/layout/hierarchy1"/>
    <dgm:cxn modelId="{6543C7D9-B021-4EEB-9235-12FAEBC7642A}" type="presParOf" srcId="{AB174C0E-ACCB-4A8C-8409-06F7D38BA66A}" destId="{C00A48BC-17B2-4E9E-9167-6A030C0C1607}" srcOrd="0" destOrd="0" presId="urn:microsoft.com/office/officeart/2005/8/layout/hierarchy1"/>
    <dgm:cxn modelId="{F0AC714E-496C-492F-901D-84E0B95D3DAE}" type="presParOf" srcId="{AB174C0E-ACCB-4A8C-8409-06F7D38BA66A}" destId="{43C66007-3362-427E-AC5B-FADAA8802FEA}" srcOrd="1" destOrd="0" presId="urn:microsoft.com/office/officeart/2005/8/layout/hierarchy1"/>
    <dgm:cxn modelId="{9393F6C5-52D2-4970-8D81-63F6443C0707}" type="presParOf" srcId="{77B8FDBE-50A1-46AE-830E-8CD0C4B4C4D3}" destId="{AED89446-D9FB-4E05-BCC9-8E38564A4600}" srcOrd="1" destOrd="0" presId="urn:microsoft.com/office/officeart/2005/8/layout/hierarchy1"/>
    <dgm:cxn modelId="{EFF0E122-6D8C-4E18-969A-9418C22EB485}" type="presParOf" srcId="{4F4669F5-E093-4BEE-A5A1-09107EFD8F07}" destId="{493443FF-4436-4F14-B8A0-E1719BA65BC2}" srcOrd="2" destOrd="0" presId="urn:microsoft.com/office/officeart/2005/8/layout/hierarchy1"/>
    <dgm:cxn modelId="{F4CDCE23-72A1-4EA9-BADD-EB5A58C50369}" type="presParOf" srcId="{493443FF-4436-4F14-B8A0-E1719BA65BC2}" destId="{4237D784-47E9-4D0B-A9A3-0B97F223F6D1}" srcOrd="0" destOrd="0" presId="urn:microsoft.com/office/officeart/2005/8/layout/hierarchy1"/>
    <dgm:cxn modelId="{A8204F35-58E8-477B-AD32-8DD5FA7938F4}" type="presParOf" srcId="{4237D784-47E9-4D0B-A9A3-0B97F223F6D1}" destId="{36072611-D438-4435-A81C-730B59FDB9E5}" srcOrd="0" destOrd="0" presId="urn:microsoft.com/office/officeart/2005/8/layout/hierarchy1"/>
    <dgm:cxn modelId="{C948D89A-E57A-41BA-825C-BE16D9AD1491}" type="presParOf" srcId="{4237D784-47E9-4D0B-A9A3-0B97F223F6D1}" destId="{B4282AD3-4A8A-47C3-813E-88BC08860050}" srcOrd="1" destOrd="0" presId="urn:microsoft.com/office/officeart/2005/8/layout/hierarchy1"/>
    <dgm:cxn modelId="{16A611FD-DC44-4998-8270-1AFFA30E2E34}" type="presParOf" srcId="{493443FF-4436-4F14-B8A0-E1719BA65BC2}" destId="{EA014D36-5B84-4D05-83A8-8A8071C66A9D}" srcOrd="1" destOrd="0" presId="urn:microsoft.com/office/officeart/2005/8/layout/hierarchy1"/>
    <dgm:cxn modelId="{3C165F04-27B8-4C45-ABE4-D779D8E5DD7C}" type="presParOf" srcId="{EA014D36-5B84-4D05-83A8-8A8071C66A9D}" destId="{860002F3-E5ED-4481-BBF4-25DAF4B39F92}" srcOrd="0" destOrd="0" presId="urn:microsoft.com/office/officeart/2005/8/layout/hierarchy1"/>
    <dgm:cxn modelId="{27782B46-2B42-4A96-86DC-593ED4763535}" type="presParOf" srcId="{EA014D36-5B84-4D05-83A8-8A8071C66A9D}" destId="{5C8E329C-9FF1-4297-B703-F8B55EC129B0}" srcOrd="1" destOrd="0" presId="urn:microsoft.com/office/officeart/2005/8/layout/hierarchy1"/>
    <dgm:cxn modelId="{723C4214-04E6-4A71-9E3B-80C38E3992ED}" type="presParOf" srcId="{5C8E329C-9FF1-4297-B703-F8B55EC129B0}" destId="{18B00AFE-450C-4281-A973-E3916885620E}" srcOrd="0" destOrd="0" presId="urn:microsoft.com/office/officeart/2005/8/layout/hierarchy1"/>
    <dgm:cxn modelId="{32BA5578-C2DC-4A9F-A6DB-C1D94ACD5B0A}" type="presParOf" srcId="{18B00AFE-450C-4281-A973-E3916885620E}" destId="{1641D222-7C46-4770-8618-460E2A4EA21F}" srcOrd="0" destOrd="0" presId="urn:microsoft.com/office/officeart/2005/8/layout/hierarchy1"/>
    <dgm:cxn modelId="{46B914FA-A229-43F6-B4DC-BF44A15E467D}" type="presParOf" srcId="{18B00AFE-450C-4281-A973-E3916885620E}" destId="{AD0CEEE2-B81D-4131-8EB6-E465791C3853}" srcOrd="1" destOrd="0" presId="urn:microsoft.com/office/officeart/2005/8/layout/hierarchy1"/>
    <dgm:cxn modelId="{B9D86B11-A7DE-4D7C-B081-29475BDC42AD}" type="presParOf" srcId="{5C8E329C-9FF1-4297-B703-F8B55EC129B0}" destId="{AD3F3F19-5CEE-430C-8303-D1BC1AA68FCA}" srcOrd="1" destOrd="0" presId="urn:microsoft.com/office/officeart/2005/8/layout/hierarchy1"/>
    <dgm:cxn modelId="{1C3BF5D8-9387-48E3-BE80-987AA9870AAC}" type="presParOf" srcId="{4F4669F5-E093-4BEE-A5A1-09107EFD8F07}" destId="{9EC011DD-2BCE-4987-9EC2-4A1DCBDF0F46}" srcOrd="3" destOrd="0" presId="urn:microsoft.com/office/officeart/2005/8/layout/hierarchy1"/>
    <dgm:cxn modelId="{3A6DD1DD-67CA-44E5-BDDC-F2EEC57DF7C7}" type="presParOf" srcId="{9EC011DD-2BCE-4987-9EC2-4A1DCBDF0F46}" destId="{45E68CC3-F2E7-4A1A-AD5B-0B21E9CC2406}" srcOrd="0" destOrd="0" presId="urn:microsoft.com/office/officeart/2005/8/layout/hierarchy1"/>
    <dgm:cxn modelId="{DBB72DA6-0D67-4A49-A54C-B5978F22B14B}" type="presParOf" srcId="{45E68CC3-F2E7-4A1A-AD5B-0B21E9CC2406}" destId="{FE89E378-162F-43D5-B4C4-1C0544AE159F}" srcOrd="0" destOrd="0" presId="urn:microsoft.com/office/officeart/2005/8/layout/hierarchy1"/>
    <dgm:cxn modelId="{5B6A22DE-777C-4F56-9C61-CF4C017A3E7D}" type="presParOf" srcId="{45E68CC3-F2E7-4A1A-AD5B-0B21E9CC2406}" destId="{956C059A-BD70-4BD0-B11C-CF15B989F849}" srcOrd="1" destOrd="0" presId="urn:microsoft.com/office/officeart/2005/8/layout/hierarchy1"/>
    <dgm:cxn modelId="{73281BCB-1812-430F-A7B8-D445BE2EFE96}" type="presParOf" srcId="{9EC011DD-2BCE-4987-9EC2-4A1DCBDF0F46}" destId="{B7BDB71A-7237-4F94-9632-89E2D9BC6776}" srcOrd="1" destOrd="0" presId="urn:microsoft.com/office/officeart/2005/8/layout/hierarchy1"/>
    <dgm:cxn modelId="{EEBEFEAB-7A80-4D00-8157-F357CC0335EB}" type="presParOf" srcId="{B7BDB71A-7237-4F94-9632-89E2D9BC6776}" destId="{F92E43C8-CBD7-4456-853E-F622BA1A5575}" srcOrd="0" destOrd="0" presId="urn:microsoft.com/office/officeart/2005/8/layout/hierarchy1"/>
    <dgm:cxn modelId="{A28096F5-0E58-4E38-AC2E-E403A5D7C26B}" type="presParOf" srcId="{B7BDB71A-7237-4F94-9632-89E2D9BC6776}" destId="{389A0F87-8F46-47AA-95AC-2CFDB669DF6F}" srcOrd="1" destOrd="0" presId="urn:microsoft.com/office/officeart/2005/8/layout/hierarchy1"/>
    <dgm:cxn modelId="{4D93716B-9361-43DE-BC53-E22ECED69DFA}" type="presParOf" srcId="{389A0F87-8F46-47AA-95AC-2CFDB669DF6F}" destId="{9AFB4CA3-6BC9-43A8-9430-DFEFEA0B5C79}" srcOrd="0" destOrd="0" presId="urn:microsoft.com/office/officeart/2005/8/layout/hierarchy1"/>
    <dgm:cxn modelId="{66978CD8-3543-46AE-86F6-D05F55BF8FB0}" type="presParOf" srcId="{9AFB4CA3-6BC9-43A8-9430-DFEFEA0B5C79}" destId="{3BA4FA34-3449-43BB-B99A-0424EF4FDA8A}" srcOrd="0" destOrd="0" presId="urn:microsoft.com/office/officeart/2005/8/layout/hierarchy1"/>
    <dgm:cxn modelId="{5A4A3C40-8585-4D66-AC31-3B4BF718E3AE}" type="presParOf" srcId="{9AFB4CA3-6BC9-43A8-9430-DFEFEA0B5C79}" destId="{AE2D5F77-3ABA-44D3-A407-B7FED1668841}" srcOrd="1" destOrd="0" presId="urn:microsoft.com/office/officeart/2005/8/layout/hierarchy1"/>
    <dgm:cxn modelId="{E8C225BC-DF38-4C78-BB74-620F2DEDB3B0}" type="presParOf" srcId="{389A0F87-8F46-47AA-95AC-2CFDB669DF6F}" destId="{96ED50EE-D222-4746-9AB6-A99EE34C4B04}" srcOrd="1" destOrd="0" presId="urn:microsoft.com/office/officeart/2005/8/layout/hierarchy1"/>
    <dgm:cxn modelId="{C31E71F4-EB9D-4307-803F-4BDD4A56A99B}" type="presParOf" srcId="{4F4669F5-E093-4BEE-A5A1-09107EFD8F07}" destId="{07DBE400-4F3E-4721-BBE0-BBA31FEAA8CC}" srcOrd="4" destOrd="0" presId="urn:microsoft.com/office/officeart/2005/8/layout/hierarchy1"/>
    <dgm:cxn modelId="{29D4C043-02C6-4B4F-BA4E-8018BE2DA792}" type="presParOf" srcId="{07DBE400-4F3E-4721-BBE0-BBA31FEAA8CC}" destId="{A134FFC5-6F59-4791-A654-19964EF0B753}" srcOrd="0" destOrd="0" presId="urn:microsoft.com/office/officeart/2005/8/layout/hierarchy1"/>
    <dgm:cxn modelId="{9E0E1762-2CCB-4BE5-A7FF-3FA9C00192F3}" type="presParOf" srcId="{A134FFC5-6F59-4791-A654-19964EF0B753}" destId="{7E40A17B-7C9D-43FC-99E7-242641A40566}" srcOrd="0" destOrd="0" presId="urn:microsoft.com/office/officeart/2005/8/layout/hierarchy1"/>
    <dgm:cxn modelId="{AA6DB432-4BD0-437E-BB08-825FF7BB7E85}" type="presParOf" srcId="{A134FFC5-6F59-4791-A654-19964EF0B753}" destId="{388CA1EC-D253-4638-8D3F-1CEB922668E6}" srcOrd="1" destOrd="0" presId="urn:microsoft.com/office/officeart/2005/8/layout/hierarchy1"/>
    <dgm:cxn modelId="{4BD5979A-5DDF-4197-8B14-DDA184863A59}" type="presParOf" srcId="{07DBE400-4F3E-4721-BBE0-BBA31FEAA8CC}" destId="{0845C9D7-E1C3-40B9-BDB8-B17D8C7F19E2}" srcOrd="1" destOrd="0" presId="urn:microsoft.com/office/officeart/2005/8/layout/hierarchy1"/>
    <dgm:cxn modelId="{898E19C1-8FA5-4B1D-AF7D-F9E8C6C481E8}" type="presParOf" srcId="{0845C9D7-E1C3-40B9-BDB8-B17D8C7F19E2}" destId="{162AF437-0793-44FA-BD82-DF8A5C90DF09}" srcOrd="0" destOrd="0" presId="urn:microsoft.com/office/officeart/2005/8/layout/hierarchy1"/>
    <dgm:cxn modelId="{108861AD-A5F8-45C8-824B-D02B6058285C}" type="presParOf" srcId="{0845C9D7-E1C3-40B9-BDB8-B17D8C7F19E2}" destId="{73C8029B-171E-4448-9CBD-95DA6553CB9B}" srcOrd="1" destOrd="0" presId="urn:microsoft.com/office/officeart/2005/8/layout/hierarchy1"/>
    <dgm:cxn modelId="{7AB45A56-1687-4355-91D4-79F9838EFAEE}" type="presParOf" srcId="{73C8029B-171E-4448-9CBD-95DA6553CB9B}" destId="{904DEEB1-3D45-4267-8362-368412416518}" srcOrd="0" destOrd="0" presId="urn:microsoft.com/office/officeart/2005/8/layout/hierarchy1"/>
    <dgm:cxn modelId="{7D5D5422-45CD-4008-901C-492C9910B882}" type="presParOf" srcId="{904DEEB1-3D45-4267-8362-368412416518}" destId="{D5D1E294-A6A6-4044-87F4-99738AEF44BA}" srcOrd="0" destOrd="0" presId="urn:microsoft.com/office/officeart/2005/8/layout/hierarchy1"/>
    <dgm:cxn modelId="{4D5F25B9-65C7-4B87-8572-455A44533FFC}" type="presParOf" srcId="{904DEEB1-3D45-4267-8362-368412416518}" destId="{22A37E3D-35BD-4209-A2CC-DFCF80ADB236}" srcOrd="1" destOrd="0" presId="urn:microsoft.com/office/officeart/2005/8/layout/hierarchy1"/>
    <dgm:cxn modelId="{08869EA9-7764-497A-B20A-550924F2AD6F}" type="presParOf" srcId="{73C8029B-171E-4448-9CBD-95DA6553CB9B}" destId="{56CEC6AC-52D7-40EC-ABC4-0B7DCE8E167A}" srcOrd="1" destOrd="0" presId="urn:microsoft.com/office/officeart/2005/8/layout/hierarchy1"/>
    <dgm:cxn modelId="{E3D11096-BBB4-4A56-9A9C-C547E98D7C85}" type="presParOf" srcId="{56CEC6AC-52D7-40EC-ABC4-0B7DCE8E167A}" destId="{6B06D43B-464E-491F-BCE1-52BD977947A4}" srcOrd="0" destOrd="0" presId="urn:microsoft.com/office/officeart/2005/8/layout/hierarchy1"/>
    <dgm:cxn modelId="{3E7F4A70-8D89-463C-B4C8-EA87A92E3BB4}" type="presParOf" srcId="{56CEC6AC-52D7-40EC-ABC4-0B7DCE8E167A}" destId="{9D78B90C-7CA4-4E19-880C-66263EAAA3BE}" srcOrd="1" destOrd="0" presId="urn:microsoft.com/office/officeart/2005/8/layout/hierarchy1"/>
    <dgm:cxn modelId="{0DB8F199-8AE0-4028-A7D5-A76D25C5560B}" type="presParOf" srcId="{9D78B90C-7CA4-4E19-880C-66263EAAA3BE}" destId="{002C6E36-6F6A-4FAB-BB5D-2391474ED3D9}" srcOrd="0" destOrd="0" presId="urn:microsoft.com/office/officeart/2005/8/layout/hierarchy1"/>
    <dgm:cxn modelId="{6463098A-BBB8-4450-B0E9-D79C9C2FBA6F}" type="presParOf" srcId="{002C6E36-6F6A-4FAB-BB5D-2391474ED3D9}" destId="{5A878478-07CB-40BB-ADC8-C00859AA7243}" srcOrd="0" destOrd="0" presId="urn:microsoft.com/office/officeart/2005/8/layout/hierarchy1"/>
    <dgm:cxn modelId="{8FC9D50E-8B62-437E-8FD5-B04FDF47BA54}" type="presParOf" srcId="{002C6E36-6F6A-4FAB-BB5D-2391474ED3D9}" destId="{657B86AB-5BCC-4248-9215-1A84DDF19A72}" srcOrd="1" destOrd="0" presId="urn:microsoft.com/office/officeart/2005/8/layout/hierarchy1"/>
    <dgm:cxn modelId="{A8A61A8F-7FC9-4CC2-8514-7830CE40BC08}" type="presParOf" srcId="{9D78B90C-7CA4-4E19-880C-66263EAAA3BE}" destId="{C80E400C-1D83-49C0-8329-DC69796FBC85}" srcOrd="1" destOrd="0" presId="urn:microsoft.com/office/officeart/2005/8/layout/hierarchy1"/>
    <dgm:cxn modelId="{BAC8F451-7651-444D-867D-4F80B069630C}" type="presParOf" srcId="{56CEC6AC-52D7-40EC-ABC4-0B7DCE8E167A}" destId="{6B9572AA-D605-4788-937E-7603C372574B}" srcOrd="2" destOrd="0" presId="urn:microsoft.com/office/officeart/2005/8/layout/hierarchy1"/>
    <dgm:cxn modelId="{86489782-2E75-41CD-8F84-79F0002EA8C9}" type="presParOf" srcId="{56CEC6AC-52D7-40EC-ABC4-0B7DCE8E167A}" destId="{9E73B462-19EB-4FC5-ADD9-7339683DBD0F}" srcOrd="3" destOrd="0" presId="urn:microsoft.com/office/officeart/2005/8/layout/hierarchy1"/>
    <dgm:cxn modelId="{DA7E7AAB-F550-4331-B105-338BFF684177}" type="presParOf" srcId="{9E73B462-19EB-4FC5-ADD9-7339683DBD0F}" destId="{2BBEC5A0-7876-4D81-9F73-8667C5E53D29}" srcOrd="0" destOrd="0" presId="urn:microsoft.com/office/officeart/2005/8/layout/hierarchy1"/>
    <dgm:cxn modelId="{08B6CEE9-8448-477B-B5BD-AE54BFA0E1B6}" type="presParOf" srcId="{2BBEC5A0-7876-4D81-9F73-8667C5E53D29}" destId="{E89DF926-5E3D-410A-B197-3D1ECB2A6289}" srcOrd="0" destOrd="0" presId="urn:microsoft.com/office/officeart/2005/8/layout/hierarchy1"/>
    <dgm:cxn modelId="{D2B1BED1-08D2-460E-AC18-E77F3C3DEA6A}" type="presParOf" srcId="{2BBEC5A0-7876-4D81-9F73-8667C5E53D29}" destId="{DD4FB76E-B565-4751-8713-8ABEDA2B1CE9}" srcOrd="1" destOrd="0" presId="urn:microsoft.com/office/officeart/2005/8/layout/hierarchy1"/>
    <dgm:cxn modelId="{1F9CAD12-85E1-4BB4-8D77-950BABE31026}" type="presParOf" srcId="{9E73B462-19EB-4FC5-ADD9-7339683DBD0F}" destId="{E2234B52-FA17-4E13-A1AB-A54AAEE66C40}" srcOrd="1" destOrd="0" presId="urn:microsoft.com/office/officeart/2005/8/layout/hierarchy1"/>
    <dgm:cxn modelId="{DF4AC289-751A-4CB0-B371-0EFD4A4D016F}" type="presParOf" srcId="{0845C9D7-E1C3-40B9-BDB8-B17D8C7F19E2}" destId="{D296668F-8DEB-4C69-B440-65446BBC6512}" srcOrd="2" destOrd="0" presId="urn:microsoft.com/office/officeart/2005/8/layout/hierarchy1"/>
    <dgm:cxn modelId="{7BD12DE2-3C24-4CCB-A8F3-85F8E717B56B}" type="presParOf" srcId="{0845C9D7-E1C3-40B9-BDB8-B17D8C7F19E2}" destId="{B6C03168-C0AD-446B-8062-07C17D5C3C56}" srcOrd="3" destOrd="0" presId="urn:microsoft.com/office/officeart/2005/8/layout/hierarchy1"/>
    <dgm:cxn modelId="{A5DFF414-B0B1-42E8-8D0A-8CF5A3A7476A}" type="presParOf" srcId="{B6C03168-C0AD-446B-8062-07C17D5C3C56}" destId="{573A9FCB-C43D-4C59-8D43-ECC6A3933021}" srcOrd="0" destOrd="0" presId="urn:microsoft.com/office/officeart/2005/8/layout/hierarchy1"/>
    <dgm:cxn modelId="{8E1FB94D-83F9-4844-BAE5-6419E031F173}" type="presParOf" srcId="{573A9FCB-C43D-4C59-8D43-ECC6A3933021}" destId="{FF21CA11-901D-432B-8ED0-45D278DC60C4}" srcOrd="0" destOrd="0" presId="urn:microsoft.com/office/officeart/2005/8/layout/hierarchy1"/>
    <dgm:cxn modelId="{DA685D1B-BE1B-4215-9BFE-3E24D285A7B2}" type="presParOf" srcId="{573A9FCB-C43D-4C59-8D43-ECC6A3933021}" destId="{52B71DA9-5665-4FFC-A214-9ECFC941504B}" srcOrd="1" destOrd="0" presId="urn:microsoft.com/office/officeart/2005/8/layout/hierarchy1"/>
    <dgm:cxn modelId="{06888F5F-D8A5-4D84-96E0-211787D91E4A}" type="presParOf" srcId="{B6C03168-C0AD-446B-8062-07C17D5C3C56}" destId="{70447BA7-414D-407B-825A-91D5637DE9D7}" srcOrd="1" destOrd="0" presId="urn:microsoft.com/office/officeart/2005/8/layout/hierarchy1"/>
    <dgm:cxn modelId="{EE3C9FF3-ED1F-49B4-9FFC-DE723DA07021}" type="presParOf" srcId="{4F4669F5-E093-4BEE-A5A1-09107EFD8F07}" destId="{6795EE5A-989F-4B6E-9EB6-6115CE5F66C5}" srcOrd="5" destOrd="0" presId="urn:microsoft.com/office/officeart/2005/8/layout/hierarchy1"/>
    <dgm:cxn modelId="{70B0DD65-33ED-4D4D-B467-08EF2CA2472C}" type="presParOf" srcId="{6795EE5A-989F-4B6E-9EB6-6115CE5F66C5}" destId="{ABB3C702-91BA-4B56-A887-7D4D47510EE0}" srcOrd="0" destOrd="0" presId="urn:microsoft.com/office/officeart/2005/8/layout/hierarchy1"/>
    <dgm:cxn modelId="{5B99F32B-3455-43CC-BAA5-116469224342}" type="presParOf" srcId="{ABB3C702-91BA-4B56-A887-7D4D47510EE0}" destId="{23CA747E-1312-49DC-920F-C49B7A302128}" srcOrd="0" destOrd="0" presId="urn:microsoft.com/office/officeart/2005/8/layout/hierarchy1"/>
    <dgm:cxn modelId="{3E96C6F8-FE89-44F3-B35F-60B123639574}" type="presParOf" srcId="{ABB3C702-91BA-4B56-A887-7D4D47510EE0}" destId="{533C767C-3F2B-432B-A935-2621F00D18F3}" srcOrd="1" destOrd="0" presId="urn:microsoft.com/office/officeart/2005/8/layout/hierarchy1"/>
    <dgm:cxn modelId="{BE75A887-393B-40AA-BBDE-0830D042AC7F}" type="presParOf" srcId="{6795EE5A-989F-4B6E-9EB6-6115CE5F66C5}" destId="{33123FCE-726C-402D-8778-81C5F7068D38}" srcOrd="1" destOrd="0" presId="urn:microsoft.com/office/officeart/2005/8/layout/hierarchy1"/>
    <dgm:cxn modelId="{0616D7DB-05F1-45DC-8856-0384D881C773}" type="presParOf" srcId="{4F4669F5-E093-4BEE-A5A1-09107EFD8F07}" destId="{AA9DA899-A119-4752-BB2B-80559A243151}" srcOrd="6" destOrd="0" presId="urn:microsoft.com/office/officeart/2005/8/layout/hierarchy1"/>
    <dgm:cxn modelId="{5D27DC6B-B61D-4E45-82BC-B00CF69E149F}" type="presParOf" srcId="{AA9DA899-A119-4752-BB2B-80559A243151}" destId="{EC03B1E3-87E6-450C-9326-419979B7CAD8}" srcOrd="0" destOrd="0" presId="urn:microsoft.com/office/officeart/2005/8/layout/hierarchy1"/>
    <dgm:cxn modelId="{FE61099D-8761-42CC-BE73-0A6902B1B4C1}" type="presParOf" srcId="{EC03B1E3-87E6-450C-9326-419979B7CAD8}" destId="{E76CFE14-696E-4DB8-99D1-EEA379DB6ECB}" srcOrd="0" destOrd="0" presId="urn:microsoft.com/office/officeart/2005/8/layout/hierarchy1"/>
    <dgm:cxn modelId="{8172191E-60B1-4C2D-B65B-1643D7ACE9B8}" type="presParOf" srcId="{EC03B1E3-87E6-450C-9326-419979B7CAD8}" destId="{DFDC9CF7-624C-475A-96A0-FD3C081230E7}" srcOrd="1" destOrd="0" presId="urn:microsoft.com/office/officeart/2005/8/layout/hierarchy1"/>
    <dgm:cxn modelId="{634CB357-8AD1-4451-92E2-E09ACCDE1ADC}" type="presParOf" srcId="{AA9DA899-A119-4752-BB2B-80559A243151}" destId="{69503F7D-6C17-4BA5-8F86-1DD77EC912C7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E41BEC0-6DA3-4DD7-9D76-99B848FBE611}">
      <dsp:nvSpPr>
        <dsp:cNvPr id="0" name=""/>
        <dsp:cNvSpPr/>
      </dsp:nvSpPr>
      <dsp:spPr>
        <a:xfrm>
          <a:off x="5588662" y="2423575"/>
          <a:ext cx="818210" cy="3893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5360"/>
              </a:lnTo>
              <a:lnTo>
                <a:pt x="818210" y="265360"/>
              </a:lnTo>
              <a:lnTo>
                <a:pt x="818210" y="389393"/>
              </a:lnTo>
            </a:path>
          </a:pathLst>
        </a:custGeom>
        <a:noFill/>
        <a:ln w="635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79C5DAE-C27C-4FE3-98ED-800313B1D64B}">
      <dsp:nvSpPr>
        <dsp:cNvPr id="0" name=""/>
        <dsp:cNvSpPr/>
      </dsp:nvSpPr>
      <dsp:spPr>
        <a:xfrm>
          <a:off x="4770451" y="2423575"/>
          <a:ext cx="818210" cy="389393"/>
        </a:xfrm>
        <a:custGeom>
          <a:avLst/>
          <a:gdLst/>
          <a:ahLst/>
          <a:cxnLst/>
          <a:rect l="0" t="0" r="0" b="0"/>
          <a:pathLst>
            <a:path>
              <a:moveTo>
                <a:pt x="818210" y="0"/>
              </a:moveTo>
              <a:lnTo>
                <a:pt x="818210" y="265360"/>
              </a:lnTo>
              <a:lnTo>
                <a:pt x="0" y="265360"/>
              </a:lnTo>
              <a:lnTo>
                <a:pt x="0" y="389393"/>
              </a:lnTo>
            </a:path>
          </a:pathLst>
        </a:custGeom>
        <a:noFill/>
        <a:ln w="635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6DA3E64-1C07-4653-B054-49BEAD27EC7B}">
      <dsp:nvSpPr>
        <dsp:cNvPr id="0" name=""/>
        <dsp:cNvSpPr/>
      </dsp:nvSpPr>
      <dsp:spPr>
        <a:xfrm>
          <a:off x="2315820" y="2423575"/>
          <a:ext cx="818210" cy="38939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65360"/>
              </a:lnTo>
              <a:lnTo>
                <a:pt x="818210" y="265360"/>
              </a:lnTo>
              <a:lnTo>
                <a:pt x="818210" y="389393"/>
              </a:lnTo>
            </a:path>
          </a:pathLst>
        </a:custGeom>
        <a:noFill/>
        <a:ln w="635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3D498835-7CEB-433C-A815-FE3DA4F6CA05}">
      <dsp:nvSpPr>
        <dsp:cNvPr id="0" name=""/>
        <dsp:cNvSpPr/>
      </dsp:nvSpPr>
      <dsp:spPr>
        <a:xfrm>
          <a:off x="1497609" y="2423575"/>
          <a:ext cx="818210" cy="389393"/>
        </a:xfrm>
        <a:custGeom>
          <a:avLst/>
          <a:gdLst/>
          <a:ahLst/>
          <a:cxnLst/>
          <a:rect l="0" t="0" r="0" b="0"/>
          <a:pathLst>
            <a:path>
              <a:moveTo>
                <a:pt x="818210" y="0"/>
              </a:moveTo>
              <a:lnTo>
                <a:pt x="818210" y="265360"/>
              </a:lnTo>
              <a:lnTo>
                <a:pt x="0" y="265360"/>
              </a:lnTo>
              <a:lnTo>
                <a:pt x="0" y="389393"/>
              </a:lnTo>
            </a:path>
          </a:pathLst>
        </a:custGeom>
        <a:noFill/>
        <a:ln w="635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C8B6D4-E87A-4C87-9662-832704896C67}">
      <dsp:nvSpPr>
        <dsp:cNvPr id="0" name=""/>
        <dsp:cNvSpPr/>
      </dsp:nvSpPr>
      <dsp:spPr>
        <a:xfrm>
          <a:off x="9954" y="1573380"/>
          <a:ext cx="1338889" cy="850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F888636-A21C-49F7-9AF7-EE16AC6D9CE3}">
      <dsp:nvSpPr>
        <dsp:cNvPr id="0" name=""/>
        <dsp:cNvSpPr/>
      </dsp:nvSpPr>
      <dsp:spPr>
        <a:xfrm>
          <a:off x="158720" y="1714707"/>
          <a:ext cx="1338889" cy="850195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b="0" kern="1200">
              <a:latin typeface="Avenir Next LT Pro"/>
            </a:rPr>
            <a:t>Déplacements</a:t>
          </a:r>
        </a:p>
      </dsp:txBody>
      <dsp:txXfrm>
        <a:off x="183621" y="1739608"/>
        <a:ext cx="1289087" cy="800393"/>
      </dsp:txXfrm>
    </dsp:sp>
    <dsp:sp modelId="{DA8C3F11-AFEB-41A1-BEFD-BFF9458217E2}">
      <dsp:nvSpPr>
        <dsp:cNvPr id="0" name=""/>
        <dsp:cNvSpPr/>
      </dsp:nvSpPr>
      <dsp:spPr>
        <a:xfrm>
          <a:off x="1646375" y="1573380"/>
          <a:ext cx="1338889" cy="850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6214CFC-F44F-479B-A6E8-43A3C078D481}">
      <dsp:nvSpPr>
        <dsp:cNvPr id="0" name=""/>
        <dsp:cNvSpPr/>
      </dsp:nvSpPr>
      <dsp:spPr>
        <a:xfrm>
          <a:off x="1795141" y="1714707"/>
          <a:ext cx="1338889" cy="850195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b="0" kern="1200">
              <a:latin typeface="Avenir Next LT Pro"/>
            </a:rPr>
            <a:t>Items</a:t>
          </a:r>
        </a:p>
      </dsp:txBody>
      <dsp:txXfrm>
        <a:off x="1820042" y="1739608"/>
        <a:ext cx="1289087" cy="800393"/>
      </dsp:txXfrm>
    </dsp:sp>
    <dsp:sp modelId="{444676E1-BDC9-4A0D-A5EF-155146414774}">
      <dsp:nvSpPr>
        <dsp:cNvPr id="0" name=""/>
        <dsp:cNvSpPr/>
      </dsp:nvSpPr>
      <dsp:spPr>
        <a:xfrm>
          <a:off x="828165" y="2812969"/>
          <a:ext cx="1338889" cy="850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FECC25E-3DC5-4D06-B119-BA0372B31FC4}">
      <dsp:nvSpPr>
        <dsp:cNvPr id="0" name=""/>
        <dsp:cNvSpPr/>
      </dsp:nvSpPr>
      <dsp:spPr>
        <a:xfrm>
          <a:off x="976930" y="2954296"/>
          <a:ext cx="1338889" cy="850195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b="0" kern="1200">
              <a:latin typeface="Avenir Next LT Pro"/>
            </a:rPr>
            <a:t>Inventaire</a:t>
          </a:r>
        </a:p>
      </dsp:txBody>
      <dsp:txXfrm>
        <a:off x="1001831" y="2979197"/>
        <a:ext cx="1289087" cy="800393"/>
      </dsp:txXfrm>
    </dsp:sp>
    <dsp:sp modelId="{FBBDDFF5-1EBB-450B-8D52-704CDE2DCF23}">
      <dsp:nvSpPr>
        <dsp:cNvPr id="0" name=""/>
        <dsp:cNvSpPr/>
      </dsp:nvSpPr>
      <dsp:spPr>
        <a:xfrm>
          <a:off x="2464585" y="2812969"/>
          <a:ext cx="1338889" cy="850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6B156BB-7F74-4976-9B3D-280ADBC8C85E}">
      <dsp:nvSpPr>
        <dsp:cNvPr id="0" name=""/>
        <dsp:cNvSpPr/>
      </dsp:nvSpPr>
      <dsp:spPr>
        <a:xfrm>
          <a:off x="2613351" y="2954296"/>
          <a:ext cx="1338889" cy="850195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b="0" kern="1200">
              <a:latin typeface="Avenir Next LT Pro"/>
            </a:rPr>
            <a:t>Fabrication</a:t>
          </a:r>
        </a:p>
      </dsp:txBody>
      <dsp:txXfrm>
        <a:off x="2638252" y="2979197"/>
        <a:ext cx="1289087" cy="800393"/>
      </dsp:txXfrm>
    </dsp:sp>
    <dsp:sp modelId="{40411E50-DC97-499D-8451-FFCEC6B1A1C6}">
      <dsp:nvSpPr>
        <dsp:cNvPr id="0" name=""/>
        <dsp:cNvSpPr/>
      </dsp:nvSpPr>
      <dsp:spPr>
        <a:xfrm>
          <a:off x="4919217" y="1573380"/>
          <a:ext cx="1338889" cy="850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E7FCD12-59E9-4AA3-AB48-F9999D88204D}">
      <dsp:nvSpPr>
        <dsp:cNvPr id="0" name=""/>
        <dsp:cNvSpPr/>
      </dsp:nvSpPr>
      <dsp:spPr>
        <a:xfrm>
          <a:off x="5067982" y="1714707"/>
          <a:ext cx="1338889" cy="850195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b="0" kern="1200">
              <a:latin typeface="Avenir Next LT Pro"/>
            </a:rPr>
            <a:t>Combats</a:t>
          </a:r>
        </a:p>
      </dsp:txBody>
      <dsp:txXfrm>
        <a:off x="5092883" y="1739608"/>
        <a:ext cx="1289087" cy="800393"/>
      </dsp:txXfrm>
    </dsp:sp>
    <dsp:sp modelId="{7052AD8E-F46B-46BB-A60B-A32890B92BD2}">
      <dsp:nvSpPr>
        <dsp:cNvPr id="0" name=""/>
        <dsp:cNvSpPr/>
      </dsp:nvSpPr>
      <dsp:spPr>
        <a:xfrm>
          <a:off x="4101006" y="2812969"/>
          <a:ext cx="1338889" cy="850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7CAD489-7B88-4C9C-8F91-8195568B834E}">
      <dsp:nvSpPr>
        <dsp:cNvPr id="0" name=""/>
        <dsp:cNvSpPr/>
      </dsp:nvSpPr>
      <dsp:spPr>
        <a:xfrm>
          <a:off x="4249772" y="2954296"/>
          <a:ext cx="1338889" cy="850195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b="0" kern="1200">
              <a:latin typeface="Avenir Next LT Pro"/>
            </a:rPr>
            <a:t>Ennemis</a:t>
          </a:r>
        </a:p>
      </dsp:txBody>
      <dsp:txXfrm>
        <a:off x="4274673" y="2979197"/>
        <a:ext cx="1289087" cy="800393"/>
      </dsp:txXfrm>
    </dsp:sp>
    <dsp:sp modelId="{7E8B5745-46FA-4571-8301-8BD6EF7608D2}">
      <dsp:nvSpPr>
        <dsp:cNvPr id="0" name=""/>
        <dsp:cNvSpPr/>
      </dsp:nvSpPr>
      <dsp:spPr>
        <a:xfrm>
          <a:off x="5737427" y="2812969"/>
          <a:ext cx="1338889" cy="850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903A821-4B91-4DD8-9DEC-ADA07218740D}">
      <dsp:nvSpPr>
        <dsp:cNvPr id="0" name=""/>
        <dsp:cNvSpPr/>
      </dsp:nvSpPr>
      <dsp:spPr>
        <a:xfrm>
          <a:off x="5886193" y="2954296"/>
          <a:ext cx="1338889" cy="850195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b="0" kern="1200">
              <a:latin typeface="Avenir Next LT Pro"/>
            </a:rPr>
            <a:t>Alliés</a:t>
          </a:r>
        </a:p>
      </dsp:txBody>
      <dsp:txXfrm>
        <a:off x="5911094" y="2979197"/>
        <a:ext cx="1289087" cy="800393"/>
      </dsp:txXfrm>
    </dsp:sp>
    <dsp:sp modelId="{2C5F7214-F32A-47AC-B0FD-CDEE07AA6EA7}">
      <dsp:nvSpPr>
        <dsp:cNvPr id="0" name=""/>
        <dsp:cNvSpPr/>
      </dsp:nvSpPr>
      <dsp:spPr>
        <a:xfrm>
          <a:off x="6555638" y="1573380"/>
          <a:ext cx="1338889" cy="850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B2B5EC9-8E6F-40BD-B42E-FC83C263BED0}">
      <dsp:nvSpPr>
        <dsp:cNvPr id="0" name=""/>
        <dsp:cNvSpPr/>
      </dsp:nvSpPr>
      <dsp:spPr>
        <a:xfrm>
          <a:off x="6704403" y="1714707"/>
          <a:ext cx="1338889" cy="850195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b="0" kern="1200">
              <a:latin typeface="Avenir Next LT Pro"/>
            </a:rPr>
            <a:t>Maps</a:t>
          </a:r>
        </a:p>
      </dsp:txBody>
      <dsp:txXfrm>
        <a:off x="6729304" y="1739608"/>
        <a:ext cx="1289087" cy="800393"/>
      </dsp:txXfrm>
    </dsp:sp>
    <dsp:sp modelId="{C5A38A2E-BB5B-4061-997B-944282FE9610}">
      <dsp:nvSpPr>
        <dsp:cNvPr id="0" name=""/>
        <dsp:cNvSpPr/>
      </dsp:nvSpPr>
      <dsp:spPr>
        <a:xfrm>
          <a:off x="8192059" y="1573380"/>
          <a:ext cx="1338889" cy="850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EC50F36F-B385-43D8-AF5B-733926FD4314}">
      <dsp:nvSpPr>
        <dsp:cNvPr id="0" name=""/>
        <dsp:cNvSpPr/>
      </dsp:nvSpPr>
      <dsp:spPr>
        <a:xfrm>
          <a:off x="8340824" y="1714707"/>
          <a:ext cx="1338889" cy="850195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b="0" kern="1200">
              <a:latin typeface="Avenir Next LT Pro"/>
            </a:rPr>
            <a:t>PNJ</a:t>
          </a:r>
        </a:p>
      </dsp:txBody>
      <dsp:txXfrm>
        <a:off x="8365725" y="1739608"/>
        <a:ext cx="1289087" cy="800393"/>
      </dsp:txXfrm>
    </dsp:sp>
    <dsp:sp modelId="{A4D3D58E-4345-4D9B-B674-3C121DAAE0A2}">
      <dsp:nvSpPr>
        <dsp:cNvPr id="0" name=""/>
        <dsp:cNvSpPr/>
      </dsp:nvSpPr>
      <dsp:spPr>
        <a:xfrm>
          <a:off x="9828480" y="1573380"/>
          <a:ext cx="1338889" cy="850195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7FB60396-56B0-42B2-8C22-E0C1F3B8D544}">
      <dsp:nvSpPr>
        <dsp:cNvPr id="0" name=""/>
        <dsp:cNvSpPr/>
      </dsp:nvSpPr>
      <dsp:spPr>
        <a:xfrm>
          <a:off x="9977245" y="1714707"/>
          <a:ext cx="1338889" cy="850195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b="0" kern="1200">
              <a:latin typeface="Avenir Next LT Pro"/>
            </a:rPr>
            <a:t>Save</a:t>
          </a:r>
        </a:p>
      </dsp:txBody>
      <dsp:txXfrm>
        <a:off x="10002146" y="1739608"/>
        <a:ext cx="1289087" cy="8003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5FB861A-90CC-4CDA-B99A-F8024506A602}">
      <dsp:nvSpPr>
        <dsp:cNvPr id="0" name=""/>
        <dsp:cNvSpPr/>
      </dsp:nvSpPr>
      <dsp:spPr>
        <a:xfrm>
          <a:off x="2605" y="796482"/>
          <a:ext cx="1961356" cy="98067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b="0" kern="1200">
              <a:latin typeface="Avenir Next LT Pro"/>
            </a:rPr>
            <a:t>Déplacements</a:t>
          </a:r>
        </a:p>
      </dsp:txBody>
      <dsp:txXfrm>
        <a:off x="31328" y="825205"/>
        <a:ext cx="1903910" cy="923232"/>
      </dsp:txXfrm>
    </dsp:sp>
    <dsp:sp modelId="{B53AF25E-244D-4B11-B759-6F3BAC0906F0}">
      <dsp:nvSpPr>
        <dsp:cNvPr id="0" name=""/>
        <dsp:cNvSpPr/>
      </dsp:nvSpPr>
      <dsp:spPr>
        <a:xfrm rot="19457599">
          <a:off x="1873149" y="991341"/>
          <a:ext cx="966166" cy="27070"/>
        </a:xfrm>
        <a:custGeom>
          <a:avLst/>
          <a:gdLst/>
          <a:ahLst/>
          <a:cxnLst/>
          <a:rect l="0" t="0" r="0" b="0"/>
          <a:pathLst>
            <a:path>
              <a:moveTo>
                <a:pt x="0" y="13535"/>
              </a:moveTo>
              <a:lnTo>
                <a:pt x="966166" y="1353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2332078" y="980722"/>
        <a:ext cx="48308" cy="48308"/>
      </dsp:txXfrm>
    </dsp:sp>
    <dsp:sp modelId="{33DEC22E-134E-417D-8C63-86D6DFCE0E77}">
      <dsp:nvSpPr>
        <dsp:cNvPr id="0" name=""/>
        <dsp:cNvSpPr/>
      </dsp:nvSpPr>
      <dsp:spPr>
        <a:xfrm>
          <a:off x="2748503" y="232592"/>
          <a:ext cx="1961356" cy="98067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b="0" kern="1200">
              <a:latin typeface="Avenir Next LT Pro"/>
              <a:cs typeface="Calibri"/>
            </a:rPr>
            <a:t>Paramètres</a:t>
          </a:r>
          <a:endParaRPr lang="en-US" sz="2200" b="0" kern="1200">
            <a:latin typeface="Avenir Next LT Pro"/>
            <a:cs typeface="Calibri"/>
          </a:endParaRPr>
        </a:p>
      </dsp:txBody>
      <dsp:txXfrm>
        <a:off x="2777226" y="261315"/>
        <a:ext cx="1903910" cy="923232"/>
      </dsp:txXfrm>
    </dsp:sp>
    <dsp:sp modelId="{9F8C4B42-2A77-41AC-8F9B-7F46165B9B5E}">
      <dsp:nvSpPr>
        <dsp:cNvPr id="0" name=""/>
        <dsp:cNvSpPr/>
      </dsp:nvSpPr>
      <dsp:spPr>
        <a:xfrm rot="2142401">
          <a:off x="1873149" y="1555231"/>
          <a:ext cx="966166" cy="27070"/>
        </a:xfrm>
        <a:custGeom>
          <a:avLst/>
          <a:gdLst/>
          <a:ahLst/>
          <a:cxnLst/>
          <a:rect l="0" t="0" r="0" b="0"/>
          <a:pathLst>
            <a:path>
              <a:moveTo>
                <a:pt x="0" y="13535"/>
              </a:moveTo>
              <a:lnTo>
                <a:pt x="966166" y="1353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2332078" y="1544612"/>
        <a:ext cx="48308" cy="48308"/>
      </dsp:txXfrm>
    </dsp:sp>
    <dsp:sp modelId="{C9E8EE30-5D1A-45E7-A6D6-97A13226B944}">
      <dsp:nvSpPr>
        <dsp:cNvPr id="0" name=""/>
        <dsp:cNvSpPr/>
      </dsp:nvSpPr>
      <dsp:spPr>
        <a:xfrm>
          <a:off x="2748503" y="1360372"/>
          <a:ext cx="1961356" cy="98067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b="0" kern="1200">
              <a:latin typeface="Avenir Next LT Pro"/>
              <a:cs typeface="Calibri"/>
            </a:rPr>
            <a:t>Vaisseau</a:t>
          </a:r>
          <a:endParaRPr lang="fr-FR" sz="2200" b="0" kern="1200">
            <a:latin typeface="Avenir Next LT Pro"/>
          </a:endParaRPr>
        </a:p>
      </dsp:txBody>
      <dsp:txXfrm>
        <a:off x="2777226" y="1389095"/>
        <a:ext cx="1903910" cy="923232"/>
      </dsp:txXfrm>
    </dsp:sp>
    <dsp:sp modelId="{5D7DDFCF-276B-4DFF-99EC-E1561F61790D}">
      <dsp:nvSpPr>
        <dsp:cNvPr id="0" name=""/>
        <dsp:cNvSpPr/>
      </dsp:nvSpPr>
      <dsp:spPr>
        <a:xfrm rot="19457599">
          <a:off x="4619047" y="1555231"/>
          <a:ext cx="966166" cy="27070"/>
        </a:xfrm>
        <a:custGeom>
          <a:avLst/>
          <a:gdLst/>
          <a:ahLst/>
          <a:cxnLst/>
          <a:rect l="0" t="0" r="0" b="0"/>
          <a:pathLst>
            <a:path>
              <a:moveTo>
                <a:pt x="0" y="13535"/>
              </a:moveTo>
              <a:lnTo>
                <a:pt x="966166" y="1353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5077977" y="1544612"/>
        <a:ext cx="48308" cy="48308"/>
      </dsp:txXfrm>
    </dsp:sp>
    <dsp:sp modelId="{40945A97-8D4E-43BF-9CE5-9609E10F0A82}">
      <dsp:nvSpPr>
        <dsp:cNvPr id="0" name=""/>
        <dsp:cNvSpPr/>
      </dsp:nvSpPr>
      <dsp:spPr>
        <a:xfrm>
          <a:off x="5494402" y="796482"/>
          <a:ext cx="1961356" cy="98067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b="0" kern="1200">
              <a:latin typeface="Avenir Next LT Pro"/>
              <a:cs typeface="Calibri"/>
            </a:rPr>
            <a:t>Fabrication</a:t>
          </a:r>
          <a:endParaRPr lang="en-US" sz="2200" b="0" kern="1200">
            <a:latin typeface="Avenir Next LT Pro"/>
            <a:cs typeface="Calibri"/>
          </a:endParaRPr>
        </a:p>
      </dsp:txBody>
      <dsp:txXfrm>
        <a:off x="5523125" y="825205"/>
        <a:ext cx="1903910" cy="923232"/>
      </dsp:txXfrm>
    </dsp:sp>
    <dsp:sp modelId="{DD34B9A4-E83C-440F-BBB4-CC95DD0DF3F7}">
      <dsp:nvSpPr>
        <dsp:cNvPr id="0" name=""/>
        <dsp:cNvSpPr/>
      </dsp:nvSpPr>
      <dsp:spPr>
        <a:xfrm rot="2142401">
          <a:off x="4619047" y="2119121"/>
          <a:ext cx="966166" cy="27070"/>
        </a:xfrm>
        <a:custGeom>
          <a:avLst/>
          <a:gdLst/>
          <a:ahLst/>
          <a:cxnLst/>
          <a:rect l="0" t="0" r="0" b="0"/>
          <a:pathLst>
            <a:path>
              <a:moveTo>
                <a:pt x="0" y="13535"/>
              </a:moveTo>
              <a:lnTo>
                <a:pt x="966166" y="1353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5077977" y="2108502"/>
        <a:ext cx="48308" cy="48308"/>
      </dsp:txXfrm>
    </dsp:sp>
    <dsp:sp modelId="{94ABE2A2-9C2E-4F9F-9A43-E03D2869E075}">
      <dsp:nvSpPr>
        <dsp:cNvPr id="0" name=""/>
        <dsp:cNvSpPr/>
      </dsp:nvSpPr>
      <dsp:spPr>
        <a:xfrm>
          <a:off x="5494402" y="1924262"/>
          <a:ext cx="1961356" cy="98067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b="0" kern="1200">
              <a:latin typeface="Avenir Next LT Pro"/>
              <a:cs typeface="Calibri"/>
            </a:rPr>
            <a:t>Planètes</a:t>
          </a:r>
          <a:endParaRPr lang="en-US" sz="2200" b="0" kern="1200">
            <a:latin typeface="Avenir Next LT Pro"/>
            <a:cs typeface="Calibri"/>
          </a:endParaRPr>
        </a:p>
      </dsp:txBody>
      <dsp:txXfrm>
        <a:off x="5523125" y="1952985"/>
        <a:ext cx="1903910" cy="923232"/>
      </dsp:txXfrm>
    </dsp:sp>
    <dsp:sp modelId="{AB445272-FDDC-4CDD-9548-9DB266BE564A}">
      <dsp:nvSpPr>
        <dsp:cNvPr id="0" name=""/>
        <dsp:cNvSpPr/>
      </dsp:nvSpPr>
      <dsp:spPr>
        <a:xfrm>
          <a:off x="2605" y="3615931"/>
          <a:ext cx="1961356" cy="98067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b="0" kern="1200">
              <a:latin typeface="Avenir Next LT Pro"/>
              <a:cs typeface="Calibri"/>
            </a:rPr>
            <a:t>Map</a:t>
          </a:r>
        </a:p>
      </dsp:txBody>
      <dsp:txXfrm>
        <a:off x="31328" y="3644654"/>
        <a:ext cx="1903910" cy="923232"/>
      </dsp:txXfrm>
    </dsp:sp>
    <dsp:sp modelId="{3E4C5893-2579-48E7-BCCC-111189BEFADF}">
      <dsp:nvSpPr>
        <dsp:cNvPr id="0" name=""/>
        <dsp:cNvSpPr/>
      </dsp:nvSpPr>
      <dsp:spPr>
        <a:xfrm rot="19457599">
          <a:off x="1873149" y="3810790"/>
          <a:ext cx="966166" cy="27070"/>
        </a:xfrm>
        <a:custGeom>
          <a:avLst/>
          <a:gdLst/>
          <a:ahLst/>
          <a:cxnLst/>
          <a:rect l="0" t="0" r="0" b="0"/>
          <a:pathLst>
            <a:path>
              <a:moveTo>
                <a:pt x="0" y="13535"/>
              </a:moveTo>
              <a:lnTo>
                <a:pt x="966166" y="1353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2332078" y="3800171"/>
        <a:ext cx="48308" cy="48308"/>
      </dsp:txXfrm>
    </dsp:sp>
    <dsp:sp modelId="{30BB208D-E414-400C-9D5D-55102B53B813}">
      <dsp:nvSpPr>
        <dsp:cNvPr id="0" name=""/>
        <dsp:cNvSpPr/>
      </dsp:nvSpPr>
      <dsp:spPr>
        <a:xfrm>
          <a:off x="2748503" y="3052041"/>
          <a:ext cx="1961356" cy="98067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b="0" kern="1200">
              <a:latin typeface="Avenir Next LT Pro"/>
              <a:cs typeface="Calibri"/>
            </a:rPr>
            <a:t>Ressources</a:t>
          </a:r>
        </a:p>
      </dsp:txBody>
      <dsp:txXfrm>
        <a:off x="2777226" y="3080764"/>
        <a:ext cx="1903910" cy="923232"/>
      </dsp:txXfrm>
    </dsp:sp>
    <dsp:sp modelId="{5BE6459E-AA92-4B08-92BD-46D40D9E0741}">
      <dsp:nvSpPr>
        <dsp:cNvPr id="0" name=""/>
        <dsp:cNvSpPr/>
      </dsp:nvSpPr>
      <dsp:spPr>
        <a:xfrm>
          <a:off x="4709860" y="3528845"/>
          <a:ext cx="784542" cy="27070"/>
        </a:xfrm>
        <a:custGeom>
          <a:avLst/>
          <a:gdLst/>
          <a:ahLst/>
          <a:cxnLst/>
          <a:rect l="0" t="0" r="0" b="0"/>
          <a:pathLst>
            <a:path>
              <a:moveTo>
                <a:pt x="0" y="13535"/>
              </a:moveTo>
              <a:lnTo>
                <a:pt x="784542" y="1353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5082517" y="3522767"/>
        <a:ext cx="39227" cy="39227"/>
      </dsp:txXfrm>
    </dsp:sp>
    <dsp:sp modelId="{3D067F71-455C-423F-B46A-2B894B9A83BB}">
      <dsp:nvSpPr>
        <dsp:cNvPr id="0" name=""/>
        <dsp:cNvSpPr/>
      </dsp:nvSpPr>
      <dsp:spPr>
        <a:xfrm>
          <a:off x="5494402" y="3052041"/>
          <a:ext cx="1961356" cy="98067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b="0" kern="1200">
              <a:latin typeface="Avenir Next LT Pro"/>
              <a:cs typeface="Calibri"/>
            </a:rPr>
            <a:t>Inventaire</a:t>
          </a:r>
        </a:p>
      </dsp:txBody>
      <dsp:txXfrm>
        <a:off x="5523125" y="3080764"/>
        <a:ext cx="1903910" cy="923232"/>
      </dsp:txXfrm>
    </dsp:sp>
    <dsp:sp modelId="{79773DAD-542D-4C67-9BF9-99DF2B2B513C}">
      <dsp:nvSpPr>
        <dsp:cNvPr id="0" name=""/>
        <dsp:cNvSpPr/>
      </dsp:nvSpPr>
      <dsp:spPr>
        <a:xfrm rot="2142401">
          <a:off x="1873149" y="4374680"/>
          <a:ext cx="966166" cy="27070"/>
        </a:xfrm>
        <a:custGeom>
          <a:avLst/>
          <a:gdLst/>
          <a:ahLst/>
          <a:cxnLst/>
          <a:rect l="0" t="0" r="0" b="0"/>
          <a:pathLst>
            <a:path>
              <a:moveTo>
                <a:pt x="0" y="13535"/>
              </a:moveTo>
              <a:lnTo>
                <a:pt x="966166" y="1353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2332078" y="4364061"/>
        <a:ext cx="48308" cy="48308"/>
      </dsp:txXfrm>
    </dsp:sp>
    <dsp:sp modelId="{D6926F62-25BE-47EF-830D-143675C3A5E5}">
      <dsp:nvSpPr>
        <dsp:cNvPr id="0" name=""/>
        <dsp:cNvSpPr/>
      </dsp:nvSpPr>
      <dsp:spPr>
        <a:xfrm>
          <a:off x="2748503" y="4179821"/>
          <a:ext cx="1961356" cy="98067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b="0" kern="1200">
              <a:latin typeface="Avenir Next LT Pro"/>
              <a:cs typeface="Calibri"/>
            </a:rPr>
            <a:t>Génération "Procédurale"</a:t>
          </a:r>
          <a:endParaRPr lang="en-US" sz="2200" b="0" kern="1200">
            <a:latin typeface="Avenir Next LT Pro"/>
            <a:cs typeface="Calibri"/>
          </a:endParaRPr>
        </a:p>
      </dsp:txBody>
      <dsp:txXfrm>
        <a:off x="2777226" y="4208544"/>
        <a:ext cx="1903910" cy="923232"/>
      </dsp:txXfrm>
    </dsp:sp>
    <dsp:sp modelId="{E74B7026-43FD-48E4-A77C-C8971F4DA56F}">
      <dsp:nvSpPr>
        <dsp:cNvPr id="0" name=""/>
        <dsp:cNvSpPr/>
      </dsp:nvSpPr>
      <dsp:spPr>
        <a:xfrm>
          <a:off x="4709860" y="4656625"/>
          <a:ext cx="784542" cy="27070"/>
        </a:xfrm>
        <a:custGeom>
          <a:avLst/>
          <a:gdLst/>
          <a:ahLst/>
          <a:cxnLst/>
          <a:rect l="0" t="0" r="0" b="0"/>
          <a:pathLst>
            <a:path>
              <a:moveTo>
                <a:pt x="0" y="13535"/>
              </a:moveTo>
              <a:lnTo>
                <a:pt x="784542" y="13535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5082517" y="4650547"/>
        <a:ext cx="39227" cy="39227"/>
      </dsp:txXfrm>
    </dsp:sp>
    <dsp:sp modelId="{0182E6D5-6582-467E-8B73-9ABB4F22858E}">
      <dsp:nvSpPr>
        <dsp:cNvPr id="0" name=""/>
        <dsp:cNvSpPr/>
      </dsp:nvSpPr>
      <dsp:spPr>
        <a:xfrm>
          <a:off x="5494402" y="4179821"/>
          <a:ext cx="1961356" cy="98067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b="0" kern="1200">
              <a:latin typeface="Avenir Next LT Pro"/>
              <a:cs typeface="Calibri"/>
            </a:rPr>
            <a:t>Combats aléatoires</a:t>
          </a:r>
          <a:endParaRPr lang="fr-FR" sz="2200" b="0" kern="1200">
            <a:latin typeface="Avenir Next LT Pro"/>
          </a:endParaRPr>
        </a:p>
      </dsp:txBody>
      <dsp:txXfrm>
        <a:off x="5523125" y="4208544"/>
        <a:ext cx="1903910" cy="923232"/>
      </dsp:txXfrm>
    </dsp:sp>
    <dsp:sp modelId="{AEEFC7C4-773B-4218-B71B-8B08557190D3}">
      <dsp:nvSpPr>
        <dsp:cNvPr id="0" name=""/>
        <dsp:cNvSpPr/>
      </dsp:nvSpPr>
      <dsp:spPr>
        <a:xfrm>
          <a:off x="2605" y="5307601"/>
          <a:ext cx="1961356" cy="98067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b="0" kern="1200">
              <a:latin typeface="Avenir Next LT Pro"/>
            </a:rPr>
            <a:t>Système de combats</a:t>
          </a:r>
        </a:p>
      </dsp:txBody>
      <dsp:txXfrm>
        <a:off x="31328" y="5336324"/>
        <a:ext cx="1903910" cy="923232"/>
      </dsp:txXfrm>
    </dsp:sp>
    <dsp:sp modelId="{C4D2EC41-7557-4B30-9B4E-4C620357E50F}">
      <dsp:nvSpPr>
        <dsp:cNvPr id="0" name=""/>
        <dsp:cNvSpPr/>
      </dsp:nvSpPr>
      <dsp:spPr>
        <a:xfrm>
          <a:off x="1963961" y="5784405"/>
          <a:ext cx="784542" cy="27070"/>
        </a:xfrm>
        <a:custGeom>
          <a:avLst/>
          <a:gdLst/>
          <a:ahLst/>
          <a:cxnLst/>
          <a:rect l="0" t="0" r="0" b="0"/>
          <a:pathLst>
            <a:path>
              <a:moveTo>
                <a:pt x="0" y="13535"/>
              </a:moveTo>
              <a:lnTo>
                <a:pt x="784542" y="13535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fr-FR" sz="500" kern="1200"/>
        </a:p>
      </dsp:txBody>
      <dsp:txXfrm>
        <a:off x="2336619" y="5778326"/>
        <a:ext cx="39227" cy="39227"/>
      </dsp:txXfrm>
    </dsp:sp>
    <dsp:sp modelId="{0E46032B-FEAA-401A-AC36-EEDCAFBCF543}">
      <dsp:nvSpPr>
        <dsp:cNvPr id="0" name=""/>
        <dsp:cNvSpPr/>
      </dsp:nvSpPr>
      <dsp:spPr>
        <a:xfrm>
          <a:off x="2748503" y="5307601"/>
          <a:ext cx="1961356" cy="980678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200" b="0" kern="1200">
              <a:latin typeface="Avenir Next LT Pro"/>
            </a:rPr>
            <a:t>PNJ</a:t>
          </a:r>
        </a:p>
      </dsp:txBody>
      <dsp:txXfrm>
        <a:off x="2777226" y="5336324"/>
        <a:ext cx="1903910" cy="92323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296668F-8DEB-4C69-B440-65446BBC6512}">
      <dsp:nvSpPr>
        <dsp:cNvPr id="0" name=""/>
        <dsp:cNvSpPr/>
      </dsp:nvSpPr>
      <dsp:spPr>
        <a:xfrm>
          <a:off x="7504122" y="1862188"/>
          <a:ext cx="764220" cy="36369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7850"/>
              </a:lnTo>
              <a:lnTo>
                <a:pt x="764220" y="247850"/>
              </a:lnTo>
              <a:lnTo>
                <a:pt x="764220" y="363699"/>
              </a:lnTo>
            </a:path>
          </a:pathLst>
        </a:custGeom>
        <a:noFill/>
        <a:ln w="635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9572AA-D605-4788-937E-7603C372574B}">
      <dsp:nvSpPr>
        <dsp:cNvPr id="0" name=""/>
        <dsp:cNvSpPr/>
      </dsp:nvSpPr>
      <dsp:spPr>
        <a:xfrm>
          <a:off x="6739901" y="3019982"/>
          <a:ext cx="764220" cy="36369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47850"/>
              </a:lnTo>
              <a:lnTo>
                <a:pt x="764220" y="247850"/>
              </a:lnTo>
              <a:lnTo>
                <a:pt x="764220" y="363699"/>
              </a:lnTo>
            </a:path>
          </a:pathLst>
        </a:custGeom>
        <a:noFill/>
        <a:ln w="63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06D43B-464E-491F-BCE1-52BD977947A4}">
      <dsp:nvSpPr>
        <dsp:cNvPr id="0" name=""/>
        <dsp:cNvSpPr/>
      </dsp:nvSpPr>
      <dsp:spPr>
        <a:xfrm>
          <a:off x="5975680" y="3019982"/>
          <a:ext cx="764220" cy="363699"/>
        </a:xfrm>
        <a:custGeom>
          <a:avLst/>
          <a:gdLst/>
          <a:ahLst/>
          <a:cxnLst/>
          <a:rect l="0" t="0" r="0" b="0"/>
          <a:pathLst>
            <a:path>
              <a:moveTo>
                <a:pt x="764220" y="0"/>
              </a:moveTo>
              <a:lnTo>
                <a:pt x="764220" y="247850"/>
              </a:lnTo>
              <a:lnTo>
                <a:pt x="0" y="247850"/>
              </a:lnTo>
              <a:lnTo>
                <a:pt x="0" y="363699"/>
              </a:lnTo>
            </a:path>
          </a:pathLst>
        </a:custGeom>
        <a:noFill/>
        <a:ln w="63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62AF437-0793-44FA-BD82-DF8A5C90DF09}">
      <dsp:nvSpPr>
        <dsp:cNvPr id="0" name=""/>
        <dsp:cNvSpPr/>
      </dsp:nvSpPr>
      <dsp:spPr>
        <a:xfrm>
          <a:off x="6739901" y="1862188"/>
          <a:ext cx="764220" cy="363699"/>
        </a:xfrm>
        <a:custGeom>
          <a:avLst/>
          <a:gdLst/>
          <a:ahLst/>
          <a:cxnLst/>
          <a:rect l="0" t="0" r="0" b="0"/>
          <a:pathLst>
            <a:path>
              <a:moveTo>
                <a:pt x="764220" y="0"/>
              </a:moveTo>
              <a:lnTo>
                <a:pt x="764220" y="247850"/>
              </a:lnTo>
              <a:lnTo>
                <a:pt x="0" y="247850"/>
              </a:lnTo>
              <a:lnTo>
                <a:pt x="0" y="363699"/>
              </a:lnTo>
            </a:path>
          </a:pathLst>
        </a:custGeom>
        <a:noFill/>
        <a:ln w="635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92E43C8-CBD7-4456-853E-F622BA1A5575}">
      <dsp:nvSpPr>
        <dsp:cNvPr id="0" name=""/>
        <dsp:cNvSpPr/>
      </dsp:nvSpPr>
      <dsp:spPr>
        <a:xfrm>
          <a:off x="5165740" y="1862188"/>
          <a:ext cx="91440" cy="36369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3699"/>
              </a:lnTo>
            </a:path>
          </a:pathLst>
        </a:custGeom>
        <a:noFill/>
        <a:ln w="635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60002F3-E5ED-4481-BBF4-25DAF4B39F92}">
      <dsp:nvSpPr>
        <dsp:cNvPr id="0" name=""/>
        <dsp:cNvSpPr/>
      </dsp:nvSpPr>
      <dsp:spPr>
        <a:xfrm>
          <a:off x="3637298" y="1862188"/>
          <a:ext cx="91440" cy="36369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3699"/>
              </a:lnTo>
            </a:path>
          </a:pathLst>
        </a:custGeom>
        <a:noFill/>
        <a:ln w="635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6A515C-1E13-4BE1-B9B6-BDD1E8FA8A56}">
      <dsp:nvSpPr>
        <dsp:cNvPr id="0" name=""/>
        <dsp:cNvSpPr/>
      </dsp:nvSpPr>
      <dsp:spPr>
        <a:xfrm>
          <a:off x="2108857" y="3019982"/>
          <a:ext cx="91440" cy="36369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3699"/>
              </a:lnTo>
            </a:path>
          </a:pathLst>
        </a:custGeom>
        <a:noFill/>
        <a:ln w="63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268FFA0-AEDD-4F68-8AC3-F06B6D1BF7AD}">
      <dsp:nvSpPr>
        <dsp:cNvPr id="0" name=""/>
        <dsp:cNvSpPr/>
      </dsp:nvSpPr>
      <dsp:spPr>
        <a:xfrm>
          <a:off x="2108857" y="1862188"/>
          <a:ext cx="91440" cy="36369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363699"/>
              </a:lnTo>
            </a:path>
          </a:pathLst>
        </a:custGeom>
        <a:noFill/>
        <a:ln w="635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C8B6D4-E87A-4C87-9662-832704896C67}">
      <dsp:nvSpPr>
        <dsp:cNvPr id="0" name=""/>
        <dsp:cNvSpPr/>
      </dsp:nvSpPr>
      <dsp:spPr>
        <a:xfrm>
          <a:off x="864" y="1068093"/>
          <a:ext cx="1250543" cy="794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F888636-A21C-49F7-9AF7-EE16AC6D9CE3}">
      <dsp:nvSpPr>
        <dsp:cNvPr id="0" name=""/>
        <dsp:cNvSpPr/>
      </dsp:nvSpPr>
      <dsp:spPr>
        <a:xfrm>
          <a:off x="139813" y="1200095"/>
          <a:ext cx="1250543" cy="79409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0" kern="1200">
              <a:latin typeface="Avenir Next LT Pro"/>
            </a:rPr>
            <a:t>Correction de bugs</a:t>
          </a:r>
        </a:p>
      </dsp:txBody>
      <dsp:txXfrm>
        <a:off x="163071" y="1223353"/>
        <a:ext cx="1204027" cy="747578"/>
      </dsp:txXfrm>
    </dsp:sp>
    <dsp:sp modelId="{53B9C036-FDF1-4C88-B6AA-1EF3D28422F1}">
      <dsp:nvSpPr>
        <dsp:cNvPr id="0" name=""/>
        <dsp:cNvSpPr/>
      </dsp:nvSpPr>
      <dsp:spPr>
        <a:xfrm>
          <a:off x="1529305" y="1068093"/>
          <a:ext cx="1250543" cy="794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6205671-616F-4B11-94FC-35AC43E396AD}">
      <dsp:nvSpPr>
        <dsp:cNvPr id="0" name=""/>
        <dsp:cNvSpPr/>
      </dsp:nvSpPr>
      <dsp:spPr>
        <a:xfrm>
          <a:off x="1668254" y="1200095"/>
          <a:ext cx="1250543" cy="79409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0" kern="1200">
              <a:latin typeface="Avenir Next LT Pro"/>
            </a:rPr>
            <a:t>Ajouts des artéfacts</a:t>
          </a:r>
        </a:p>
      </dsp:txBody>
      <dsp:txXfrm>
        <a:off x="1691512" y="1223353"/>
        <a:ext cx="1204027" cy="747578"/>
      </dsp:txXfrm>
    </dsp:sp>
    <dsp:sp modelId="{9AD3BB38-C5ED-4FFA-8E12-2B792A19DB36}">
      <dsp:nvSpPr>
        <dsp:cNvPr id="0" name=""/>
        <dsp:cNvSpPr/>
      </dsp:nvSpPr>
      <dsp:spPr>
        <a:xfrm>
          <a:off x="1529305" y="2225887"/>
          <a:ext cx="1250543" cy="794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B4E476C-1D47-4044-B201-4BB5E6BEBE0C}">
      <dsp:nvSpPr>
        <dsp:cNvPr id="0" name=""/>
        <dsp:cNvSpPr/>
      </dsp:nvSpPr>
      <dsp:spPr>
        <a:xfrm>
          <a:off x="1668254" y="2357889"/>
          <a:ext cx="1250543" cy="79409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0" kern="1200">
              <a:latin typeface="Avenir Next LT Pro"/>
            </a:rPr>
            <a:t>Décorations</a:t>
          </a:r>
        </a:p>
      </dsp:txBody>
      <dsp:txXfrm>
        <a:off x="1691512" y="2381147"/>
        <a:ext cx="1204027" cy="747578"/>
      </dsp:txXfrm>
    </dsp:sp>
    <dsp:sp modelId="{C00A48BC-17B2-4E9E-9167-6A030C0C1607}">
      <dsp:nvSpPr>
        <dsp:cNvPr id="0" name=""/>
        <dsp:cNvSpPr/>
      </dsp:nvSpPr>
      <dsp:spPr>
        <a:xfrm>
          <a:off x="1529305" y="3383682"/>
          <a:ext cx="1250543" cy="794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43C66007-3362-427E-AC5B-FADAA8802FEA}">
      <dsp:nvSpPr>
        <dsp:cNvPr id="0" name=""/>
        <dsp:cNvSpPr/>
      </dsp:nvSpPr>
      <dsp:spPr>
        <a:xfrm>
          <a:off x="1668254" y="3515683"/>
          <a:ext cx="1250543" cy="79409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0" kern="1200">
              <a:latin typeface="Avenir Next LT Pro"/>
            </a:rPr>
            <a:t>+ Types de donjons</a:t>
          </a:r>
        </a:p>
      </dsp:txBody>
      <dsp:txXfrm>
        <a:off x="1691512" y="3538941"/>
        <a:ext cx="1204027" cy="747578"/>
      </dsp:txXfrm>
    </dsp:sp>
    <dsp:sp modelId="{36072611-D438-4435-A81C-730B59FDB9E5}">
      <dsp:nvSpPr>
        <dsp:cNvPr id="0" name=""/>
        <dsp:cNvSpPr/>
      </dsp:nvSpPr>
      <dsp:spPr>
        <a:xfrm>
          <a:off x="3057747" y="1068093"/>
          <a:ext cx="1250543" cy="794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B4282AD3-4A8A-47C3-813E-88BC08860050}">
      <dsp:nvSpPr>
        <dsp:cNvPr id="0" name=""/>
        <dsp:cNvSpPr/>
      </dsp:nvSpPr>
      <dsp:spPr>
        <a:xfrm>
          <a:off x="3196696" y="1200095"/>
          <a:ext cx="1250543" cy="79409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0" kern="1200">
              <a:latin typeface="Avenir Next LT Pro"/>
            </a:rPr>
            <a:t>Récolte de ressources améliorée</a:t>
          </a:r>
        </a:p>
      </dsp:txBody>
      <dsp:txXfrm>
        <a:off x="3219954" y="1223353"/>
        <a:ext cx="1204027" cy="747578"/>
      </dsp:txXfrm>
    </dsp:sp>
    <dsp:sp modelId="{1641D222-7C46-4770-8618-460E2A4EA21F}">
      <dsp:nvSpPr>
        <dsp:cNvPr id="0" name=""/>
        <dsp:cNvSpPr/>
      </dsp:nvSpPr>
      <dsp:spPr>
        <a:xfrm>
          <a:off x="3057747" y="2225887"/>
          <a:ext cx="1250543" cy="794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D0CEEE2-B81D-4131-8EB6-E465791C3853}">
      <dsp:nvSpPr>
        <dsp:cNvPr id="0" name=""/>
        <dsp:cNvSpPr/>
      </dsp:nvSpPr>
      <dsp:spPr>
        <a:xfrm>
          <a:off x="3196696" y="2357889"/>
          <a:ext cx="1250543" cy="79409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0" kern="1200">
              <a:latin typeface="Avenir Next LT Pro"/>
            </a:rPr>
            <a:t>Animations</a:t>
          </a:r>
        </a:p>
      </dsp:txBody>
      <dsp:txXfrm>
        <a:off x="3219954" y="2381147"/>
        <a:ext cx="1204027" cy="747578"/>
      </dsp:txXfrm>
    </dsp:sp>
    <dsp:sp modelId="{FE89E378-162F-43D5-B4C4-1C0544AE159F}">
      <dsp:nvSpPr>
        <dsp:cNvPr id="0" name=""/>
        <dsp:cNvSpPr/>
      </dsp:nvSpPr>
      <dsp:spPr>
        <a:xfrm>
          <a:off x="4586188" y="1068093"/>
          <a:ext cx="1250543" cy="794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56C059A-BD70-4BD0-B11C-CF15B989F849}">
      <dsp:nvSpPr>
        <dsp:cNvPr id="0" name=""/>
        <dsp:cNvSpPr/>
      </dsp:nvSpPr>
      <dsp:spPr>
        <a:xfrm>
          <a:off x="4725137" y="1200095"/>
          <a:ext cx="1250543" cy="79409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0" kern="1200">
              <a:latin typeface="Avenir Next LT Pro"/>
            </a:rPr>
            <a:t>Histoire</a:t>
          </a:r>
        </a:p>
      </dsp:txBody>
      <dsp:txXfrm>
        <a:off x="4748395" y="1223353"/>
        <a:ext cx="1204027" cy="747578"/>
      </dsp:txXfrm>
    </dsp:sp>
    <dsp:sp modelId="{3BA4FA34-3449-43BB-B99A-0424EF4FDA8A}">
      <dsp:nvSpPr>
        <dsp:cNvPr id="0" name=""/>
        <dsp:cNvSpPr/>
      </dsp:nvSpPr>
      <dsp:spPr>
        <a:xfrm>
          <a:off x="4586188" y="2225887"/>
          <a:ext cx="1250543" cy="794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AE2D5F77-3ABA-44D3-A407-B7FED1668841}">
      <dsp:nvSpPr>
        <dsp:cNvPr id="0" name=""/>
        <dsp:cNvSpPr/>
      </dsp:nvSpPr>
      <dsp:spPr>
        <a:xfrm>
          <a:off x="4725137" y="2357889"/>
          <a:ext cx="1250543" cy="79409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0" kern="1200">
              <a:latin typeface="Avenir Next LT Pro"/>
            </a:rPr>
            <a:t>Cinématiques</a:t>
          </a:r>
        </a:p>
      </dsp:txBody>
      <dsp:txXfrm>
        <a:off x="4748395" y="2381147"/>
        <a:ext cx="1204027" cy="747578"/>
      </dsp:txXfrm>
    </dsp:sp>
    <dsp:sp modelId="{7E40A17B-7C9D-43FC-99E7-242641A40566}">
      <dsp:nvSpPr>
        <dsp:cNvPr id="0" name=""/>
        <dsp:cNvSpPr/>
      </dsp:nvSpPr>
      <dsp:spPr>
        <a:xfrm>
          <a:off x="6878850" y="1068093"/>
          <a:ext cx="1250543" cy="794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388CA1EC-D253-4638-8D3F-1CEB922668E6}">
      <dsp:nvSpPr>
        <dsp:cNvPr id="0" name=""/>
        <dsp:cNvSpPr/>
      </dsp:nvSpPr>
      <dsp:spPr>
        <a:xfrm>
          <a:off x="7017799" y="1200095"/>
          <a:ext cx="1250543" cy="79409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0" kern="1200">
              <a:latin typeface="Avenir Next LT Pro"/>
            </a:rPr>
            <a:t>Planètes procédurales</a:t>
          </a:r>
        </a:p>
      </dsp:txBody>
      <dsp:txXfrm>
        <a:off x="7041057" y="1223353"/>
        <a:ext cx="1204027" cy="747578"/>
      </dsp:txXfrm>
    </dsp:sp>
    <dsp:sp modelId="{D5D1E294-A6A6-4044-87F4-99738AEF44BA}">
      <dsp:nvSpPr>
        <dsp:cNvPr id="0" name=""/>
        <dsp:cNvSpPr/>
      </dsp:nvSpPr>
      <dsp:spPr>
        <a:xfrm>
          <a:off x="6114629" y="2225887"/>
          <a:ext cx="1250543" cy="794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2A37E3D-35BD-4209-A2CC-DFCF80ADB236}">
      <dsp:nvSpPr>
        <dsp:cNvPr id="0" name=""/>
        <dsp:cNvSpPr/>
      </dsp:nvSpPr>
      <dsp:spPr>
        <a:xfrm>
          <a:off x="6253579" y="2357889"/>
          <a:ext cx="1250543" cy="79409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0" kern="1200">
              <a:latin typeface="Avenir Next LT Pro"/>
            </a:rPr>
            <a:t>Villages</a:t>
          </a:r>
        </a:p>
      </dsp:txBody>
      <dsp:txXfrm>
        <a:off x="6276837" y="2381147"/>
        <a:ext cx="1204027" cy="747578"/>
      </dsp:txXfrm>
    </dsp:sp>
    <dsp:sp modelId="{5A878478-07CB-40BB-ADC8-C00859AA7243}">
      <dsp:nvSpPr>
        <dsp:cNvPr id="0" name=""/>
        <dsp:cNvSpPr/>
      </dsp:nvSpPr>
      <dsp:spPr>
        <a:xfrm>
          <a:off x="5350409" y="3383682"/>
          <a:ext cx="1250543" cy="794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657B86AB-5BCC-4248-9215-1A84DDF19A72}">
      <dsp:nvSpPr>
        <dsp:cNvPr id="0" name=""/>
        <dsp:cNvSpPr/>
      </dsp:nvSpPr>
      <dsp:spPr>
        <a:xfrm>
          <a:off x="5489358" y="3515683"/>
          <a:ext cx="1250543" cy="79409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0" kern="1200">
              <a:latin typeface="Avenir Next LT Pro"/>
            </a:rPr>
            <a:t>PNJ</a:t>
          </a:r>
        </a:p>
      </dsp:txBody>
      <dsp:txXfrm>
        <a:off x="5512616" y="3538941"/>
        <a:ext cx="1204027" cy="747578"/>
      </dsp:txXfrm>
    </dsp:sp>
    <dsp:sp modelId="{E89DF926-5E3D-410A-B197-3D1ECB2A6289}">
      <dsp:nvSpPr>
        <dsp:cNvPr id="0" name=""/>
        <dsp:cNvSpPr/>
      </dsp:nvSpPr>
      <dsp:spPr>
        <a:xfrm>
          <a:off x="6878850" y="3383682"/>
          <a:ext cx="1250543" cy="794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D4FB76E-B565-4751-8713-8ABEDA2B1CE9}">
      <dsp:nvSpPr>
        <dsp:cNvPr id="0" name=""/>
        <dsp:cNvSpPr/>
      </dsp:nvSpPr>
      <dsp:spPr>
        <a:xfrm>
          <a:off x="7017799" y="3515683"/>
          <a:ext cx="1250543" cy="79409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0" kern="1200">
              <a:latin typeface="Avenir Next LT Pro"/>
            </a:rPr>
            <a:t>Shops</a:t>
          </a:r>
        </a:p>
      </dsp:txBody>
      <dsp:txXfrm>
        <a:off x="7041057" y="3538941"/>
        <a:ext cx="1204027" cy="747578"/>
      </dsp:txXfrm>
    </dsp:sp>
    <dsp:sp modelId="{FF21CA11-901D-432B-8ED0-45D278DC60C4}">
      <dsp:nvSpPr>
        <dsp:cNvPr id="0" name=""/>
        <dsp:cNvSpPr/>
      </dsp:nvSpPr>
      <dsp:spPr>
        <a:xfrm>
          <a:off x="7643071" y="2225887"/>
          <a:ext cx="1250543" cy="794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2B71DA9-5665-4FFC-A214-9ECFC941504B}">
      <dsp:nvSpPr>
        <dsp:cNvPr id="0" name=""/>
        <dsp:cNvSpPr/>
      </dsp:nvSpPr>
      <dsp:spPr>
        <a:xfrm>
          <a:off x="7782020" y="2357889"/>
          <a:ext cx="1250543" cy="79409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0" kern="1200">
              <a:latin typeface="Avenir Next LT Pro"/>
            </a:rPr>
            <a:t>Structures</a:t>
          </a:r>
        </a:p>
      </dsp:txBody>
      <dsp:txXfrm>
        <a:off x="7805278" y="2381147"/>
        <a:ext cx="1204027" cy="747578"/>
      </dsp:txXfrm>
    </dsp:sp>
    <dsp:sp modelId="{23CA747E-1312-49DC-920F-C49B7A302128}">
      <dsp:nvSpPr>
        <dsp:cNvPr id="0" name=""/>
        <dsp:cNvSpPr/>
      </dsp:nvSpPr>
      <dsp:spPr>
        <a:xfrm>
          <a:off x="8407292" y="1068093"/>
          <a:ext cx="1250543" cy="794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533C767C-3F2B-432B-A935-2621F00D18F3}">
      <dsp:nvSpPr>
        <dsp:cNvPr id="0" name=""/>
        <dsp:cNvSpPr/>
      </dsp:nvSpPr>
      <dsp:spPr>
        <a:xfrm>
          <a:off x="8546241" y="1200095"/>
          <a:ext cx="1250543" cy="79409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0" kern="1200">
              <a:latin typeface="Avenir Next LT Pro"/>
            </a:rPr>
            <a:t>Survie</a:t>
          </a:r>
        </a:p>
      </dsp:txBody>
      <dsp:txXfrm>
        <a:off x="8569499" y="1223353"/>
        <a:ext cx="1204027" cy="747578"/>
      </dsp:txXfrm>
    </dsp:sp>
    <dsp:sp modelId="{E76CFE14-696E-4DB8-99D1-EEA379DB6ECB}">
      <dsp:nvSpPr>
        <dsp:cNvPr id="0" name=""/>
        <dsp:cNvSpPr/>
      </dsp:nvSpPr>
      <dsp:spPr>
        <a:xfrm>
          <a:off x="9935733" y="1068093"/>
          <a:ext cx="1250543" cy="79409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dk2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dk2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dk2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DFDC9CF7-624C-475A-96A0-FD3C081230E7}">
      <dsp:nvSpPr>
        <dsp:cNvPr id="0" name=""/>
        <dsp:cNvSpPr/>
      </dsp:nvSpPr>
      <dsp:spPr>
        <a:xfrm>
          <a:off x="10074682" y="1200095"/>
          <a:ext cx="1250543" cy="794094"/>
        </a:xfrm>
        <a:prstGeom prst="roundRect">
          <a:avLst>
            <a:gd name="adj" fmla="val 10000"/>
          </a:avLst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9530" tIns="49530" rIns="49530" bIns="49530" numCol="1" spcCol="1270" anchor="ctr" anchorCtr="0">
          <a:noAutofit/>
        </a:bodyPr>
        <a:lstStyle/>
        <a:p>
          <a:pPr marL="0" lvl="0" indent="0" algn="ctr" defTabSz="5778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300" b="0" kern="1200">
              <a:latin typeface="Avenir Next LT Pro"/>
            </a:rPr>
            <a:t>Save slot</a:t>
          </a:r>
        </a:p>
      </dsp:txBody>
      <dsp:txXfrm>
        <a:off x="10097940" y="1223353"/>
        <a:ext cx="1204027" cy="74757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jpeg>
</file>

<file path=ppt/media/image13.png>
</file>

<file path=ppt/media/image14.jpeg>
</file>

<file path=ppt/media/image15.png>
</file>

<file path=ppt/media/image16.jpeg>
</file>

<file path=ppt/media/image17.png>
</file>

<file path=ppt/media/image18.png>
</file>

<file path=ppt/media/image19.png>
</file>

<file path=ppt/media/image2.jpeg>
</file>

<file path=ppt/media/image20.png>
</file>

<file path=ppt/media/image21.svg>
</file>

<file path=ppt/media/image22.jpeg>
</file>

<file path=ppt/media/image23.jpeg>
</file>

<file path=ppt/media/image24.png>
</file>

<file path=ppt/media/image25.jpeg>
</file>

<file path=ppt/media/image26.jpeg>
</file>

<file path=ppt/media/image27.jpeg>
</file>

<file path=ppt/media/image28.png>
</file>

<file path=ppt/media/image29.jpe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DF9204-3F29-4C3A-BA41-3063400202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3393CD-7262-4AC7-80E6-52FE6F3F39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000"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D430AE-0210-4E82-AD7B-41B112DE7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11A6662E-FAF4-44BC-88B5-85A7CBFB6D30}" type="datetime1">
              <a:rPr lang="en-US" smtClean="0"/>
              <a:pPr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221974-7DEC-459D-9642-CB5B59C827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731837-C94E-4B5B-BCF0-110C69EDB4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8784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7ABDD2-E186-4F25-8FDE-D1E875E9C3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18CC5B-A7E0-48B1-8329-6533AC76E7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905B1B-77FE-4BFC-BF87-87DA989F00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559632-1575-4E14-B53B-3DC3D5ED3947}" type="datetime1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18531E-1B90-4631-BD37-4BB1DBFABF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8A55E8-88DC-4280-8E04-FF50FF8EDB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9903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960633D-90E4-4F5A-9EBF-DDEC2B0B471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DD3065-FA3D-42C8-BFDA-967C87F4F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DC126F-38E2-4425-861F-98ED432284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4A6868-2568-4CC9-B302-F37117B01A6E}" type="datetime1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9645D8-F22A-4354-A8B3-96E8A2D232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9E2295-A616-4D57-8800-7B7E213A8C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31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4CC1FC-ADE8-488C-A1DA-2FD569FD4D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02842-38C3-46D6-8527-0F6FE623C51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864CF5-F681-40C2-88CC-E02206C9CE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55F08A-1E71-4B2B-BB49-E743F2903911}" type="datetime1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04753-4FE4-4A6F-99BB-CFFC92E0CD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A569D1-DB13-4BD9-8BA9-0DEAD98F8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67565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20B05-7BF6-4073-9106-FA19E972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8EE8D7-6B58-4A3F-9DD5-E563D5192A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02990E-9F0A-446A-B5B8-459CA8D98D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417D9E-721A-44BB-8863-9873FE64DA75}" type="datetime1">
              <a:rPr lang="en-US" smtClean="0"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E68EAA-4377-45FF-9D7C-9E77BC9F27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07FA71-74C3-44B8-A0AC-E18A1E76B4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7421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71F12-2D88-4F76-AF46-BD5156C127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0895106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1AA46-E3EB-4704-B019-F90F1E6177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58695" y="1825625"/>
            <a:ext cx="556110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17480F-A530-4D05-9A22-E573FB4BA6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5561105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B56FDA-C47A-4F4A-A364-BA60A25AB9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31DA2F-80B8-49CF-99FB-5ABCA53A607A}" type="datetime1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26D8DD-6D84-44D4-8A1B-57615B3ED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C8FE31-B577-4017-8AFE-A8BA0959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7165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EC28C9-B8CC-413F-9FFA-626680E4A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125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B53FE72-9D42-45F5-A37F-B12130388A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65256" y="1752600"/>
            <a:ext cx="5532319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E3A31D-9B5F-4DE3-B18D-F7F77782EB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5256" y="2666999"/>
            <a:ext cx="5532319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0BE1D2D-822C-466C-A7B9-1A2D97366A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52600"/>
            <a:ext cx="5561106" cy="823912"/>
          </a:xfrm>
        </p:spPr>
        <p:txBody>
          <a:bodyPr anchor="b"/>
          <a:lstStyle>
            <a:lvl1pPr marL="0" indent="0">
              <a:buNone/>
              <a:defRPr sz="24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F13B2C-44CA-49C4-BC84-02AF1638F3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666999"/>
            <a:ext cx="5561106" cy="35226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93CB55-E9C1-4CE6-9B61-81B71475B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852172-E6C9-4B6C-929A-A9DE3837BBF1}" type="datetime1">
              <a:rPr lang="en-US" smtClean="0"/>
              <a:t>2/13/2025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F22318-747B-4EC9-862C-D9FD488CC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CFBDDDF-16BD-438D-937D-0E3E30E74E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27240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792D5F-0BD4-4517-9233-E08AF405B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365760"/>
            <a:ext cx="11274612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3523B8-51E3-48B8-BFD8-CE95061980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58693" y="6416675"/>
            <a:ext cx="2921715" cy="365125"/>
          </a:xfrm>
        </p:spPr>
        <p:txBody>
          <a:bodyPr/>
          <a:lstStyle/>
          <a:p>
            <a:fld id="{3AB41CFF-90C9-47B3-9DA1-F2BF8D839F7E}" type="datetime1">
              <a:rPr lang="en-US" smtClean="0"/>
              <a:t>2/13/2025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D739B90-5D50-4424-B51D-53C3916218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6F9286-3A00-4D3C-A3F0-50AC9045C4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315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2933BE2-665A-42DA-A3B7-835F81A3F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048FA-06AB-4884-A69B-986B96E68A24}" type="datetime1">
              <a:rPr lang="en-US" smtClean="0"/>
              <a:t>2/13/2025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34DBCBD-AD42-432D-ABA9-20D616AF3E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140251-3596-4673-B24B-59A6F9ED8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4470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6A81A1-6D8E-4DD6-8E49-DABDE6D10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3F18F-F78D-4A31-A6BC-6552105BCF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82C2F4-BDF4-4A4F-AA3D-52692932C2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13850F-5C87-4F08-9658-EAF049B60E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DB7ABA-0172-4F9C-889D-567164F66BCD}" type="datetime1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10BCE9A-A746-4439-B5D3-966FBC8E5F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1D3B51-AA2E-4AA1-8062-A0D476D80C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89836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02CF7-F453-4B3E-9510-D747979878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E2A1B9-8A2A-4B49-8B79-76D3EEB36B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9FEA03-0EC4-4085-AE63-4AA492D61A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05AD5B-0DEA-4C6F-94D2-FAA99F2E5D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AC6A5B-8AE7-4A41-B5A7-9ADC6686DC18}" type="datetime1">
              <a:rPr lang="en-US" smtClean="0"/>
              <a:t>2/13/2025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0DC6744-7CBA-4A1D-8F87-10699F9812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AD9048-35FF-4BE9-8157-BE4BAA1C72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169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9984D45-0ED3-4D03-8E44-5E355C9134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8694" y="425450"/>
            <a:ext cx="1127461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687D6E-D1E9-489C-9AA9-3575C39BAA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8694" y="1949450"/>
            <a:ext cx="11274612" cy="41957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364E9C-08EE-4B1B-B3FC-D6D997F4EA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8694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57E0CF6C-748E-4B7A-BC8B-3011EF78ED13}" type="datetime1">
              <a:rPr lang="en-US" smtClean="0"/>
              <a:pPr/>
              <a:t>2/13/2025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0A1F1-38FE-4C27-81E6-A43A54793F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166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endParaRPr lang="en-US">
              <a:solidFill>
                <a:schemeClr val="tx1">
                  <a:alpha val="60000"/>
                </a:schemeClr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26B39A-FFD8-42EF-ADC7-7DB3B302F8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990106" y="64166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alpha val="60000"/>
                  </a:schemeClr>
                </a:solidFill>
                <a:latin typeface="+mn-lt"/>
              </a:defRPr>
            </a:lvl1pPr>
          </a:lstStyle>
          <a:p>
            <a:fld id="{73B850FF-6169-4056-8077-06FFA93A5366}" type="slidenum">
              <a:rPr lang="en-US" smtClean="0"/>
              <a:pPr/>
              <a:t>‹N°›</a:t>
            </a:fld>
            <a:endParaRPr lang="en-US"/>
          </a:p>
        </p:txBody>
      </p:sp>
      <p:pic>
        <p:nvPicPr>
          <p:cNvPr id="14" name="Picture 13" descr="A picture containing sitting&#10;&#10;Description automatically generated">
            <a:extLst>
              <a:ext uri="{FF2B5EF4-FFF2-40B4-BE49-F238E27FC236}">
                <a16:creationId xmlns:a16="http://schemas.microsoft.com/office/drawing/2014/main" id="{BC526B7A-4801-4FD1-95C8-03AF22629E87}"/>
              </a:ext>
            </a:extLst>
          </p:cNvPr>
          <p:cNvPicPr>
            <a:picLocks noChangeAspect="1"/>
          </p:cNvPicPr>
          <p:nvPr/>
        </p:nvPicPr>
        <p:blipFill>
          <a:blip r:embed="rId1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2260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75" r:id="rId8"/>
    <p:sldLayoutId id="2147483676" r:id="rId9"/>
    <p:sldLayoutId id="2147483677" r:id="rId10"/>
    <p:sldLayoutId id="2147483685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accent1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accent1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7.jpeg"/><Relationship Id="rId7" Type="http://schemas.openxmlformats.org/officeDocument/2006/relationships/diagramColors" Target="../diagrams/colors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jpeg"/><Relationship Id="rId5" Type="http://schemas.openxmlformats.org/officeDocument/2006/relationships/image" Target="../media/image13.pn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17.png"/><Relationship Id="rId7" Type="http://schemas.openxmlformats.org/officeDocument/2006/relationships/image" Target="../media/image21.sv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24.png"/><Relationship Id="rId7" Type="http://schemas.openxmlformats.org/officeDocument/2006/relationships/diagramQuickStyle" Target="../diagrams/quickStyle3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image" Target="../media/image17.png"/><Relationship Id="rId9" Type="http://schemas.microsoft.com/office/2007/relationships/diagramDrawing" Target="../diagrams/drawing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31">
            <a:extLst>
              <a:ext uri="{FF2B5EF4-FFF2-40B4-BE49-F238E27FC236}">
                <a16:creationId xmlns:a16="http://schemas.microsoft.com/office/drawing/2014/main" id="{1E644DE9-8D09-43E2-BA69-F57482CFC9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6C23C919-B32E-40FF-B3D8-631316E84E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Image 3" descr="Une image contenant objet astronomique, Espace lointain, planète, espace&#10;&#10;Description générée automatiquement">
            <a:extLst>
              <a:ext uri="{FF2B5EF4-FFF2-40B4-BE49-F238E27FC236}">
                <a16:creationId xmlns:a16="http://schemas.microsoft.com/office/drawing/2014/main" id="{11C4C021-9401-C68B-4080-65680507FD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l="3092" r="-1" b="-1"/>
          <a:stretch/>
        </p:blipFill>
        <p:spPr>
          <a:xfrm>
            <a:off x="20" y="10"/>
            <a:ext cx="12191980" cy="6856614"/>
          </a:xfrm>
          <a:prstGeom prst="rect">
            <a:avLst/>
          </a:prstGeom>
        </p:spPr>
      </p:pic>
      <p:grpSp>
        <p:nvGrpSpPr>
          <p:cNvPr id="34" name="Group 12">
            <a:extLst>
              <a:ext uri="{FF2B5EF4-FFF2-40B4-BE49-F238E27FC236}">
                <a16:creationId xmlns:a16="http://schemas.microsoft.com/office/drawing/2014/main" id="{5EDAD761-2CF4-463A-AD87-1D4E8549D7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D9DF7D3C-2892-4632-9E66-4D1E023A00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35" name="Picture 14">
              <a:extLst>
                <a:ext uri="{FF2B5EF4-FFF2-40B4-BE49-F238E27FC236}">
                  <a16:creationId xmlns:a16="http://schemas.microsoft.com/office/drawing/2014/main" id="{3D2FAD08-001D-4400-AF80-51C864EF74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1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pic>
        <p:nvPicPr>
          <p:cNvPr id="22" name="Image 21" descr="Une image contenant Police, Graphique, typographie, logo&#10;&#10;Description générée automatiquement">
            <a:extLst>
              <a:ext uri="{FF2B5EF4-FFF2-40B4-BE49-F238E27FC236}">
                <a16:creationId xmlns:a16="http://schemas.microsoft.com/office/drawing/2014/main" id="{BB96F2C9-81ED-AC8B-749C-E3652088B5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4787" y="1949345"/>
            <a:ext cx="10722428" cy="271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40890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8B2F707-EF35-4955-8439-F76145F3C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905C581-3E86-4ADD-9EDD-5FA87B4612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376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9" name="Picture 4" descr="Pile de livres ouverts">
            <a:extLst>
              <a:ext uri="{FF2B5EF4-FFF2-40B4-BE49-F238E27FC236}">
                <a16:creationId xmlns:a16="http://schemas.microsoft.com/office/drawing/2014/main" id="{3F4EACFE-828E-6076-8170-21DD2930AD8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t="15599" r="6" b="6"/>
          <a:stretch/>
        </p:blipFill>
        <p:spPr>
          <a:xfrm>
            <a:off x="20" y="10"/>
            <a:ext cx="12188932" cy="6856614"/>
          </a:xfrm>
          <a:prstGeom prst="rect">
            <a:avLst/>
          </a:prstGeom>
        </p:spPr>
      </p:pic>
      <p:grpSp>
        <p:nvGrpSpPr>
          <p:cNvPr id="30" name="Group 14">
            <a:extLst>
              <a:ext uri="{FF2B5EF4-FFF2-40B4-BE49-F238E27FC236}">
                <a16:creationId xmlns:a16="http://schemas.microsoft.com/office/drawing/2014/main" id="{A4672714-67D2-40D0-B961-A7438FE9C9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4881" y="0"/>
            <a:ext cx="7724071" cy="6858000"/>
            <a:chOff x="4464881" y="0"/>
            <a:chExt cx="7724071" cy="6858000"/>
          </a:xfrm>
        </p:grpSpPr>
        <p:pic>
          <p:nvPicPr>
            <p:cNvPr id="31" name="Picture 15">
              <a:extLst>
                <a:ext uri="{FF2B5EF4-FFF2-40B4-BE49-F238E27FC236}">
                  <a16:creationId xmlns:a16="http://schemas.microsoft.com/office/drawing/2014/main" id="{A5A1C471-1402-4BD1-8617-F5D9B7EB19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2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073255" y="0"/>
              <a:ext cx="5115697" cy="6858000"/>
            </a:xfrm>
            <a:prstGeom prst="rect">
              <a:avLst/>
            </a:prstGeom>
          </p:spPr>
        </p:pic>
        <p:pic>
          <p:nvPicPr>
            <p:cNvPr id="32" name="Picture 16">
              <a:extLst>
                <a:ext uri="{FF2B5EF4-FFF2-40B4-BE49-F238E27FC236}">
                  <a16:creationId xmlns:a16="http://schemas.microsoft.com/office/drawing/2014/main" id="{6CCA9701-8B9C-4D7A-AE5B-DD505C96800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1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5412135" y="-947254"/>
              <a:ext cx="5562598" cy="7457106"/>
            </a:xfrm>
            <a:prstGeom prst="rect">
              <a:avLst/>
            </a:prstGeom>
            <a:effectLst>
              <a:softEdge rad="0"/>
            </a:effectLst>
          </p:spPr>
        </p:pic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B98ACB2A-9436-A61E-B935-8447ABEAB35B}"/>
              </a:ext>
            </a:extLst>
          </p:cNvPr>
          <p:cNvSpPr/>
          <p:nvPr/>
        </p:nvSpPr>
        <p:spPr>
          <a:xfrm>
            <a:off x="0" y="0"/>
            <a:ext cx="12191999" cy="6857998"/>
          </a:xfrm>
          <a:prstGeom prst="rect">
            <a:avLst/>
          </a:prstGeom>
          <a:solidFill>
            <a:srgbClr val="000000">
              <a:alpha val="66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6C0184E-7F64-AADD-AA39-F2C2935DF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9644" y="816302"/>
            <a:ext cx="9753155" cy="895683"/>
          </a:xfrm>
        </p:spPr>
        <p:txBody>
          <a:bodyPr anchor="b">
            <a:normAutofit/>
          </a:bodyPr>
          <a:lstStyle/>
          <a:p>
            <a:pPr algn="ctr"/>
            <a:r>
              <a:rPr lang="fr-FR" b="1">
                <a:solidFill>
                  <a:srgbClr val="FFFFFF"/>
                </a:solidFill>
                <a:latin typeface="Avenir Next LT Pro"/>
                <a:cs typeface="Sabon Next LT"/>
              </a:rPr>
              <a:t>Ce qu'on a appris</a:t>
            </a:r>
            <a:endParaRPr lang="fr-FR" b="1">
              <a:solidFill>
                <a:srgbClr val="FFFFFF"/>
              </a:solidFill>
              <a:latin typeface="Avenir Next LT Pro"/>
            </a:endParaRP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257D4ED-6141-3CB5-6A8E-3C9A7419D8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9202" y="2175711"/>
            <a:ext cx="9954076" cy="25146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" panose="020B0604020202020204" pitchFamily="34" charset="0"/>
              <a:buChar char="Ø"/>
            </a:pPr>
            <a:r>
              <a:rPr lang="fr-FR" sz="2200" b="1">
                <a:solidFill>
                  <a:srgbClr val="FFFFFF"/>
                </a:solidFill>
              </a:rPr>
              <a:t> Première expérience projet en Java (</a:t>
            </a:r>
            <a:r>
              <a:rPr lang="fr-FR" sz="2200" b="1" err="1">
                <a:solidFill>
                  <a:srgbClr val="FFFFFF"/>
                </a:solidFill>
              </a:rPr>
              <a:t>IntelliJ</a:t>
            </a:r>
            <a:r>
              <a:rPr lang="fr-FR" sz="2200" b="1">
                <a:solidFill>
                  <a:srgbClr val="FFFFFF"/>
                </a:solidFill>
              </a:rPr>
              <a:t>, </a:t>
            </a:r>
            <a:r>
              <a:rPr lang="fr-FR" sz="2200" b="1" err="1">
                <a:solidFill>
                  <a:srgbClr val="FFFFFF"/>
                </a:solidFill>
              </a:rPr>
              <a:t>Gradle</a:t>
            </a:r>
            <a:r>
              <a:rPr lang="fr-FR" sz="2200" b="1">
                <a:solidFill>
                  <a:srgbClr val="FFFFFF"/>
                </a:solidFill>
              </a:rPr>
              <a:t>, …)</a:t>
            </a:r>
            <a:endParaRPr lang="fr-FR"/>
          </a:p>
          <a:p>
            <a:pPr>
              <a:buFont typeface="Wingdings" panose="020B0604020202020204" pitchFamily="34" charset="0"/>
              <a:buChar char="Ø"/>
            </a:pPr>
            <a:r>
              <a:rPr lang="fr-FR" sz="2200" b="1">
                <a:solidFill>
                  <a:srgbClr val="FFFFFF"/>
                </a:solidFill>
              </a:rPr>
              <a:t> Première expérience en POO 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fr-FR" sz="2200" b="1">
                <a:solidFill>
                  <a:srgbClr val="FFFFFF"/>
                </a:solidFill>
              </a:rPr>
              <a:t> Lire une API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fr-FR" sz="2200" b="1">
                <a:solidFill>
                  <a:srgbClr val="FFFFFF"/>
                </a:solidFill>
              </a:rPr>
              <a:t> Résolution de problèmes</a:t>
            </a: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77F4DBD3-7C7B-D045-0A61-35557BE7CF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dirty="0" smtClean="0">
                <a:solidFill>
                  <a:schemeClr val="bg1"/>
                </a:solidFill>
              </a:rPr>
              <a:t>10</a:t>
            </a:fld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15783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5" name="Picture 10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28" name="Picture 4" descr="Arrière-plan de l'espace de travail">
            <a:extLst>
              <a:ext uri="{FF2B5EF4-FFF2-40B4-BE49-F238E27FC236}">
                <a16:creationId xmlns:a16="http://schemas.microsoft.com/office/drawing/2014/main" id="{1E345AA3-2075-3D7B-75D8-5D3FD082763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0000"/>
          </a:blip>
          <a:srcRect t="7902" r="6" b="7704"/>
          <a:stretch/>
        </p:blipFill>
        <p:spPr>
          <a:xfrm>
            <a:off x="3048" y="10"/>
            <a:ext cx="12188952" cy="6856614"/>
          </a:xfrm>
          <a:prstGeom prst="rect">
            <a:avLst/>
          </a:prstGeom>
        </p:spPr>
      </p:pic>
      <p:pic>
        <p:nvPicPr>
          <p:cNvPr id="6" name="Image 5" descr="Une image contenant Visage humain, personne, habits, chemise&#10;&#10;Description générée automatiquement">
            <a:extLst>
              <a:ext uri="{FF2B5EF4-FFF2-40B4-BE49-F238E27FC236}">
                <a16:creationId xmlns:a16="http://schemas.microsoft.com/office/drawing/2014/main" id="{89990676-1295-3D70-F2D0-62820D36CB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58839" y="5319109"/>
            <a:ext cx="2743200" cy="154305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E2E684EC-990F-12CC-F055-E3F5C3D9F475}"/>
              </a:ext>
            </a:extLst>
          </p:cNvPr>
          <p:cNvSpPr/>
          <p:nvPr/>
        </p:nvSpPr>
        <p:spPr>
          <a:xfrm>
            <a:off x="0" y="0"/>
            <a:ext cx="12191999" cy="6857998"/>
          </a:xfrm>
          <a:prstGeom prst="rect">
            <a:avLst/>
          </a:prstGeom>
          <a:solidFill>
            <a:srgbClr val="000000">
              <a:alpha val="66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4385C7B4-F3A2-BA26-22DD-C19A872DA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6301" y="1015619"/>
            <a:ext cx="10190071" cy="86889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fr-FR" sz="5200" b="1">
                <a:solidFill>
                  <a:srgbClr val="FFFFFF"/>
                </a:solidFill>
                <a:latin typeface="Avenir Next LT Pro"/>
              </a:rPr>
              <a:t>Retours de projet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38D136B-3FF7-71FB-033B-935BB33080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8682" y="2656070"/>
            <a:ext cx="10212458" cy="286874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buFont typeface="Wingdings" panose="020B0604020202020204" pitchFamily="34" charset="0"/>
              <a:buChar char="Ø"/>
            </a:pPr>
            <a:r>
              <a:rPr lang="fr-FR">
                <a:solidFill>
                  <a:srgbClr val="FFFFFF"/>
                </a:solidFill>
              </a:rPr>
              <a:t> Manque de temps </a:t>
            </a:r>
          </a:p>
          <a:p>
            <a:pPr marL="0" indent="0" algn="ctr">
              <a:buNone/>
            </a:pPr>
            <a:r>
              <a:rPr lang="fr-FR">
                <a:solidFill>
                  <a:srgbClr val="FFFFFF"/>
                </a:solidFill>
              </a:rPr>
              <a:t>CEPENDANT !</a:t>
            </a:r>
          </a:p>
          <a:p>
            <a:pPr algn="ctr">
              <a:buFont typeface="Wingdings" panose="020B0604020202020204" pitchFamily="34" charset="0"/>
              <a:buChar char="Ø"/>
            </a:pPr>
            <a:r>
              <a:rPr lang="fr-FR">
                <a:solidFill>
                  <a:srgbClr val="FFFFFF"/>
                </a:solidFill>
              </a:rPr>
              <a:t> Dev un jeu c'est cool ! </a:t>
            </a:r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E8747007-1EBD-C393-4FA2-AC6BEF334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dirty="0" smtClean="0">
                <a:solidFill>
                  <a:schemeClr val="bg1"/>
                </a:solidFill>
              </a:rPr>
              <a:t>11</a:t>
            </a:fld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959468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Point d’interrogation jaune">
            <a:extLst>
              <a:ext uri="{FF2B5EF4-FFF2-40B4-BE49-F238E27FC236}">
                <a16:creationId xmlns:a16="http://schemas.microsoft.com/office/drawing/2014/main" id="{FF056887-809C-4171-8330-75032B3298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60000"/>
          </a:blip>
          <a:srcRect r="6" b="6266"/>
          <a:stretch/>
        </p:blipFill>
        <p:spPr>
          <a:xfrm>
            <a:off x="3048" y="10"/>
            <a:ext cx="12188952" cy="6856614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B9632603-447F-4389-863D-9820DB991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354F4BB5-9639-4525-A748-2B2D8FDB1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D9AF55E-83EF-4A42-A236-590299A7B9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5" name="Rectangle 4">
            <a:extLst>
              <a:ext uri="{FF2B5EF4-FFF2-40B4-BE49-F238E27FC236}">
                <a16:creationId xmlns:a16="http://schemas.microsoft.com/office/drawing/2014/main" id="{4D1E1453-E811-0CC7-5911-3D3CD5BC72D9}"/>
              </a:ext>
            </a:extLst>
          </p:cNvPr>
          <p:cNvSpPr/>
          <p:nvPr/>
        </p:nvSpPr>
        <p:spPr>
          <a:xfrm>
            <a:off x="0" y="0"/>
            <a:ext cx="12191999" cy="6857998"/>
          </a:xfrm>
          <a:prstGeom prst="rect">
            <a:avLst/>
          </a:prstGeom>
          <a:solidFill>
            <a:srgbClr val="000000">
              <a:alpha val="66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104ADB09-3856-9D7B-C6F2-4204AB0A2E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275" y="744909"/>
            <a:ext cx="10190071" cy="31458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8800" b="1">
                <a:solidFill>
                  <a:srgbClr val="FFFFFF"/>
                </a:solidFill>
                <a:latin typeface="Avenir Next LT Pro"/>
              </a:rPr>
              <a:t>Des questions ?</a:t>
            </a:r>
            <a:endParaRPr lang="en-US" sz="8800" b="1">
              <a:solidFill>
                <a:srgbClr val="FFFFFF"/>
              </a:solidFill>
              <a:latin typeface="Avenir Next LT Pro"/>
              <a:cs typeface="Sabon Next LT"/>
            </a:endParaRPr>
          </a:p>
        </p:txBody>
      </p:sp>
    </p:spTree>
    <p:extLst>
      <p:ext uri="{BB962C8B-B14F-4D97-AF65-F5344CB8AC3E}">
        <p14:creationId xmlns:p14="http://schemas.microsoft.com/office/powerpoint/2010/main" val="212122903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991FCB-5132-414C-B377-526F56121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4" name="Picture 3" descr="Boussole sur fond bleu">
            <a:extLst>
              <a:ext uri="{FF2B5EF4-FFF2-40B4-BE49-F238E27FC236}">
                <a16:creationId xmlns:a16="http://schemas.microsoft.com/office/drawing/2014/main" id="{D54A51C6-17FF-2201-D043-032BEC03AC3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/>
          </a:blip>
          <a:srcRect t="18240" r="-2" b="-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F23DAFF7-4C98-4E0E-8986-198D54B6C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0" y="0"/>
            <a:ext cx="6858000" cy="685800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2BB35CE-E8EA-D57B-06A4-BDB6874E78AC}"/>
              </a:ext>
            </a:extLst>
          </p:cNvPr>
          <p:cNvSpPr/>
          <p:nvPr/>
        </p:nvSpPr>
        <p:spPr>
          <a:xfrm>
            <a:off x="0" y="0"/>
            <a:ext cx="12191999" cy="6857998"/>
          </a:xfrm>
          <a:prstGeom prst="rect">
            <a:avLst/>
          </a:prstGeom>
          <a:solidFill>
            <a:srgbClr val="000000">
              <a:alpha val="66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8ACE0045-14AF-B221-BF00-12CD8E3085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4" y="565846"/>
            <a:ext cx="4958128" cy="375514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b="1">
                <a:solidFill>
                  <a:srgbClr val="FFFFFF"/>
                </a:solidFill>
                <a:latin typeface="Avenir Next LT Pro"/>
              </a:rPr>
              <a:t>Sommaire</a:t>
            </a:r>
          </a:p>
        </p:txBody>
      </p:sp>
      <p:sp>
        <p:nvSpPr>
          <p:cNvPr id="7" name="Espace réservé du contenu 2">
            <a:extLst>
              <a:ext uri="{FF2B5EF4-FFF2-40B4-BE49-F238E27FC236}">
                <a16:creationId xmlns:a16="http://schemas.microsoft.com/office/drawing/2014/main" id="{8CADDB8D-7624-9B1D-5E63-28D1A35801C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72652" y="571021"/>
            <a:ext cx="4908820" cy="5716362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 algn="ctr">
              <a:buNone/>
            </a:pPr>
            <a:r>
              <a:rPr lang="fr-FR" b="1">
                <a:solidFill>
                  <a:srgbClr val="FFFFFF"/>
                </a:solidFill>
              </a:rPr>
              <a:t>Contexte</a:t>
            </a:r>
            <a:endParaRPr lang="fr-FR"/>
          </a:p>
          <a:p>
            <a:pPr marL="0" indent="0" algn="ctr">
              <a:buNone/>
            </a:pPr>
            <a:r>
              <a:rPr lang="fr-FR" b="1">
                <a:solidFill>
                  <a:srgbClr val="FFFFFF"/>
                </a:solidFill>
              </a:rPr>
              <a:t>Fonctionnalités</a:t>
            </a:r>
          </a:p>
          <a:p>
            <a:pPr marL="0" indent="0" algn="ctr">
              <a:buNone/>
            </a:pPr>
            <a:r>
              <a:rPr lang="fr-FR" b="1">
                <a:solidFill>
                  <a:srgbClr val="FFFFFF"/>
                </a:solidFill>
              </a:rPr>
              <a:t>L'équipe</a:t>
            </a:r>
          </a:p>
          <a:p>
            <a:pPr marL="0" indent="0" algn="ctr">
              <a:buNone/>
            </a:pPr>
            <a:r>
              <a:rPr lang="fr-FR" b="1">
                <a:solidFill>
                  <a:srgbClr val="FFFFFF"/>
                </a:solidFill>
              </a:rPr>
              <a:t>Technologies</a:t>
            </a:r>
          </a:p>
          <a:p>
            <a:pPr marL="0" indent="0" algn="ctr">
              <a:buNone/>
            </a:pPr>
            <a:r>
              <a:rPr lang="fr-FR" b="1">
                <a:solidFill>
                  <a:srgbClr val="FFFFFF"/>
                </a:solidFill>
              </a:rPr>
              <a:t>Organisation</a:t>
            </a:r>
          </a:p>
          <a:p>
            <a:pPr marL="0" indent="0" algn="ctr">
              <a:buNone/>
            </a:pPr>
            <a:r>
              <a:rPr lang="fr-FR" b="1">
                <a:solidFill>
                  <a:srgbClr val="FFFFFF"/>
                </a:solidFill>
              </a:rPr>
              <a:t>Problèmes rencontrés</a:t>
            </a:r>
          </a:p>
          <a:p>
            <a:pPr marL="0" indent="0" algn="ctr">
              <a:buNone/>
            </a:pPr>
            <a:r>
              <a:rPr lang="fr-FR" b="1">
                <a:solidFill>
                  <a:srgbClr val="FFFFFF"/>
                </a:solidFill>
              </a:rPr>
              <a:t>Le Futur</a:t>
            </a:r>
          </a:p>
          <a:p>
            <a:pPr marL="0" indent="0" algn="ctr">
              <a:buNone/>
            </a:pPr>
            <a:r>
              <a:rPr lang="fr-FR" b="1">
                <a:solidFill>
                  <a:srgbClr val="FFFFFF"/>
                </a:solidFill>
              </a:rPr>
              <a:t>Conclusions</a:t>
            </a:r>
          </a:p>
        </p:txBody>
      </p:sp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E32FF477-09B5-42A6-E2EE-CC0C0E3892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dirty="0" smtClean="0">
                <a:solidFill>
                  <a:schemeClr val="bg1"/>
                </a:solidFill>
              </a:rPr>
              <a:t>2</a:t>
            </a:fld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245423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7" name="Picture 10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991FCB-5132-414C-B377-526F56121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4" descr="Nasa Terre L'Espace · Image gratuite sur Pixabay">
            <a:extLst>
              <a:ext uri="{FF2B5EF4-FFF2-40B4-BE49-F238E27FC236}">
                <a16:creationId xmlns:a16="http://schemas.microsoft.com/office/drawing/2014/main" id="{1E607786-39A6-5FAA-361B-B9F371990F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203" b="13203"/>
          <a:stretch/>
        </p:blipFill>
        <p:spPr>
          <a:xfrm>
            <a:off x="627" y="10"/>
            <a:ext cx="12191980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23DAFF7-4C98-4E0E-8986-198D54B6C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0" y="0"/>
            <a:ext cx="6858000" cy="685800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7471FDD-D684-FE64-4D3C-92F6D2B1B80C}"/>
              </a:ext>
            </a:extLst>
          </p:cNvPr>
          <p:cNvSpPr/>
          <p:nvPr/>
        </p:nvSpPr>
        <p:spPr>
          <a:xfrm>
            <a:off x="0" y="0"/>
            <a:ext cx="12191999" cy="6857998"/>
          </a:xfrm>
          <a:prstGeom prst="rect">
            <a:avLst/>
          </a:prstGeom>
          <a:solidFill>
            <a:srgbClr val="000000">
              <a:alpha val="66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C754BB0-3FB0-0965-49CB-98958D7F0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4" y="565846"/>
            <a:ext cx="9800838" cy="64698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fr-FR" b="1">
                <a:solidFill>
                  <a:srgbClr val="FFFFFF"/>
                </a:solidFill>
                <a:latin typeface="Avenir Next LT Pro"/>
                <a:cs typeface="Sabon Next LT"/>
              </a:rPr>
              <a:t>Contexte 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6577E1C6-14CF-43C9-23D4-72D150AC96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199" y="1532714"/>
            <a:ext cx="10723259" cy="466782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fr-FR" sz="320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fr-FR" sz="320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fr-FR" sz="320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fr-FR" sz="3200">
              <a:solidFill>
                <a:srgbClr val="FFFFFF"/>
              </a:solidFill>
            </a:endParaRPr>
          </a:p>
          <a:p>
            <a:pPr marL="0" indent="0">
              <a:buNone/>
            </a:pPr>
            <a:endParaRPr lang="fr-FR" sz="3200">
              <a:solidFill>
                <a:srgbClr val="FFFFFF"/>
              </a:solidFill>
            </a:endParaRPr>
          </a:p>
          <a:p>
            <a:pPr marL="0" indent="0">
              <a:buNone/>
            </a:pPr>
            <a:r>
              <a:rPr lang="fr-FR" sz="3200">
                <a:solidFill>
                  <a:srgbClr val="FFFFFF"/>
                </a:solidFill>
              </a:rPr>
              <a:t>        Mission                   Vaisseau                       Objectifs</a:t>
            </a:r>
            <a:endParaRPr lang="fr-FR">
              <a:solidFill>
                <a:srgbClr val="000000"/>
              </a:solidFill>
            </a:endParaRPr>
          </a:p>
        </p:txBody>
      </p:sp>
      <p:pic>
        <p:nvPicPr>
          <p:cNvPr id="4" name="Image 3" descr="Quest - Free gaming icons">
            <a:extLst>
              <a:ext uri="{FF2B5EF4-FFF2-40B4-BE49-F238E27FC236}">
                <a16:creationId xmlns:a16="http://schemas.microsoft.com/office/drawing/2014/main" id="{AF2F1371-652A-FD11-1445-7820AC0E95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036" y="1641764"/>
            <a:ext cx="2743200" cy="2743200"/>
          </a:xfrm>
          <a:prstGeom prst="rect">
            <a:avLst/>
          </a:prstGeom>
        </p:spPr>
      </p:pic>
      <p:pic>
        <p:nvPicPr>
          <p:cNvPr id="5" name="Image 4" descr="Spaceship - Free marketing icons">
            <a:extLst>
              <a:ext uri="{FF2B5EF4-FFF2-40B4-BE49-F238E27FC236}">
                <a16:creationId xmlns:a16="http://schemas.microsoft.com/office/drawing/2014/main" id="{1E2D92B3-91E4-5F42-1FCE-B7BAB93E3B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8218" y="1595582"/>
            <a:ext cx="2743200" cy="2743200"/>
          </a:xfrm>
          <a:prstGeom prst="rect">
            <a:avLst/>
          </a:prstGeom>
        </p:spPr>
      </p:pic>
      <p:pic>
        <p:nvPicPr>
          <p:cNvPr id="9" name="Image 8" descr="Goal - Free sports icons">
            <a:extLst>
              <a:ext uri="{FF2B5EF4-FFF2-40B4-BE49-F238E27FC236}">
                <a16:creationId xmlns:a16="http://schemas.microsoft.com/office/drawing/2014/main" id="{6C3DE05E-B4AE-8658-4676-CAF784E295A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418945" y="1595582"/>
            <a:ext cx="2743200" cy="2743200"/>
          </a:xfrm>
          <a:prstGeom prst="rect">
            <a:avLst/>
          </a:prstGeom>
        </p:spPr>
      </p:pic>
      <p:sp>
        <p:nvSpPr>
          <p:cNvPr id="17" name="Espace réservé du numéro de diapositive 16">
            <a:extLst>
              <a:ext uri="{FF2B5EF4-FFF2-40B4-BE49-F238E27FC236}">
                <a16:creationId xmlns:a16="http://schemas.microsoft.com/office/drawing/2014/main" id="{DB7F37DC-3530-1B74-8963-ED19079ED7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dirty="0" smtClean="0">
                <a:solidFill>
                  <a:schemeClr val="bg1"/>
                </a:solidFill>
              </a:rPr>
              <a:t>3</a:t>
            </a:fld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038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7" name="Picture 10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F991FCB-5132-414C-B377-526F56121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2" name="Picture 4" descr="Nasa Terre L'Espace · Image gratuite sur Pixabay">
            <a:extLst>
              <a:ext uri="{FF2B5EF4-FFF2-40B4-BE49-F238E27FC236}">
                <a16:creationId xmlns:a16="http://schemas.microsoft.com/office/drawing/2014/main" id="{1E607786-39A6-5FAA-361B-B9F371990F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3203" b="13203"/>
          <a:stretch/>
        </p:blipFill>
        <p:spPr>
          <a:xfrm>
            <a:off x="627" y="10"/>
            <a:ext cx="12191980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23DAFF7-4C98-4E0E-8986-198D54B6C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0" y="0"/>
            <a:ext cx="6858000" cy="685800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E35FBFF-A3D1-A513-657F-9DA905F6ADD5}"/>
              </a:ext>
            </a:extLst>
          </p:cNvPr>
          <p:cNvSpPr/>
          <p:nvPr/>
        </p:nvSpPr>
        <p:spPr>
          <a:xfrm>
            <a:off x="0" y="0"/>
            <a:ext cx="12191999" cy="6857998"/>
          </a:xfrm>
          <a:prstGeom prst="rect">
            <a:avLst/>
          </a:prstGeom>
          <a:solidFill>
            <a:srgbClr val="000000">
              <a:alpha val="66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C754BB0-3FB0-0965-49CB-98958D7F0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05654" y="565846"/>
            <a:ext cx="9800838" cy="646987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fr-FR" b="1">
                <a:solidFill>
                  <a:srgbClr val="FFFFFF"/>
                </a:solidFill>
                <a:latin typeface="Avenir Next LT Pro"/>
                <a:cs typeface="Sabon Next LT"/>
              </a:rPr>
              <a:t>Fonctionnalités</a:t>
            </a:r>
          </a:p>
        </p:txBody>
      </p:sp>
      <p:graphicFrame>
        <p:nvGraphicFramePr>
          <p:cNvPr id="4" name="Diagramme 3">
            <a:extLst>
              <a:ext uri="{FF2B5EF4-FFF2-40B4-BE49-F238E27FC236}">
                <a16:creationId xmlns:a16="http://schemas.microsoft.com/office/drawing/2014/main" id="{7DE75DAF-E301-2C4E-C377-27A36CBA840E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3886365"/>
              </p:ext>
            </p:extLst>
          </p:nvPr>
        </p:nvGraphicFramePr>
        <p:xfrm>
          <a:off x="415637" y="1207655"/>
          <a:ext cx="11326090" cy="53778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14" name="Espace réservé du numéro de diapositive 113">
            <a:extLst>
              <a:ext uri="{FF2B5EF4-FFF2-40B4-BE49-F238E27FC236}">
                <a16:creationId xmlns:a16="http://schemas.microsoft.com/office/drawing/2014/main" id="{143EBE11-98B7-4759-C927-7A3B07CCC4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dirty="0" smtClean="0">
                <a:solidFill>
                  <a:schemeClr val="bg1"/>
                </a:solidFill>
              </a:rPr>
              <a:t>4</a:t>
            </a:fld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89679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 t="-39000" b="-3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D6A5485D-4AF6-47BA-8BB1-44D0639B9F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83861B3-77F4-42C4-B257-AF7D1EB5FF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Picture 4" descr="Script informatique sur un écran">
            <a:extLst>
              <a:ext uri="{FF2B5EF4-FFF2-40B4-BE49-F238E27FC236}">
                <a16:creationId xmlns:a16="http://schemas.microsoft.com/office/drawing/2014/main" id="{F086EC2C-E323-F4EF-948F-9C2BCABF60E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/>
          </a:blip>
          <a:srcRect t="6573" r="-2" b="90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D2A0DB3-EF43-4032-9B27-954E12CCB6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0"/>
            <a:ext cx="12188952" cy="3732362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8E4E4D9-4926-840B-70A6-8B628B57C478}"/>
              </a:ext>
            </a:extLst>
          </p:cNvPr>
          <p:cNvSpPr/>
          <p:nvPr/>
        </p:nvSpPr>
        <p:spPr>
          <a:xfrm>
            <a:off x="0" y="-334"/>
            <a:ext cx="12191999" cy="6857998"/>
          </a:xfrm>
          <a:prstGeom prst="rect">
            <a:avLst/>
          </a:prstGeom>
          <a:solidFill>
            <a:srgbClr val="000000">
              <a:alpha val="66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681A3E7-9E8C-014E-E883-EDE41B53A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275" y="384127"/>
            <a:ext cx="6318925" cy="258767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b="1">
                <a:solidFill>
                  <a:srgbClr val="FFFFFF"/>
                </a:solidFill>
                <a:latin typeface="Avenir Next LT Pro"/>
              </a:rPr>
              <a:t>L'équipe</a:t>
            </a:r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AB35EBA-F580-733E-011B-11DF12461A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12761" y="4873772"/>
            <a:ext cx="2804526" cy="1094459"/>
          </a:xfrm>
          <a:noFill/>
        </p:spPr>
        <p:txBody>
          <a:bodyPr vert="horz" lIns="91440" tIns="45720" rIns="91440" bIns="45720" rtlCol="0" anchor="t">
            <a:normAutofit fontScale="92500" lnSpcReduction="20000"/>
          </a:bodyPr>
          <a:lstStyle/>
          <a:p>
            <a:pPr marL="0" indent="0" algn="ctr">
              <a:buNone/>
            </a:pPr>
            <a:r>
              <a:rPr lang="fr-FR" sz="2200">
                <a:solidFill>
                  <a:srgbClr val="FFFFFF"/>
                </a:solidFill>
              </a:rPr>
              <a:t>Lucas FIXARI</a:t>
            </a:r>
          </a:p>
          <a:p>
            <a:pPr marL="0" indent="0" algn="ctr">
              <a:buNone/>
            </a:pPr>
            <a:r>
              <a:rPr lang="fr-FR" sz="2200">
                <a:solidFill>
                  <a:srgbClr val="FFFFFF"/>
                </a:solidFill>
              </a:rPr>
              <a:t>"</a:t>
            </a:r>
            <a:r>
              <a:rPr lang="fr-FR" sz="2200">
                <a:solidFill>
                  <a:schemeClr val="bg1">
                    <a:lumMod val="65000"/>
                  </a:schemeClr>
                </a:solidFill>
              </a:rPr>
              <a:t>Il n'y a pas </a:t>
            </a:r>
            <a:r>
              <a:rPr lang="fr-FR" sz="2200" err="1">
                <a:solidFill>
                  <a:schemeClr val="bg1">
                    <a:lumMod val="65000"/>
                  </a:schemeClr>
                </a:solidFill>
              </a:rPr>
              <a:t>Capitalize</a:t>
            </a:r>
            <a:r>
              <a:rPr lang="fr-FR" sz="2200">
                <a:solidFill>
                  <a:schemeClr val="bg1">
                    <a:lumMod val="65000"/>
                  </a:schemeClr>
                </a:solidFill>
              </a:rPr>
              <a:t>, Python c'est mieux.</a:t>
            </a:r>
            <a:r>
              <a:rPr lang="fr-FR" sz="2200">
                <a:solidFill>
                  <a:srgbClr val="FFFFFF"/>
                </a:solidFill>
              </a:rPr>
              <a:t>"</a:t>
            </a:r>
          </a:p>
        </p:txBody>
      </p:sp>
      <p:pic>
        <p:nvPicPr>
          <p:cNvPr id="6" name="Image 5" descr="Une image contenant Visage humain, sourire, Front, personne&#10;&#10;Description générée automatiquement">
            <a:extLst>
              <a:ext uri="{FF2B5EF4-FFF2-40B4-BE49-F238E27FC236}">
                <a16:creationId xmlns:a16="http://schemas.microsoft.com/office/drawing/2014/main" id="{B3EA0A7F-486A-B360-E3E8-583E2805EE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78675" y="2389409"/>
            <a:ext cx="2477068" cy="2488441"/>
          </a:xfrm>
          <a:prstGeom prst="rect">
            <a:avLst/>
          </a:prstGeom>
        </p:spPr>
      </p:pic>
      <p:sp>
        <p:nvSpPr>
          <p:cNvPr id="12" name="Espace réservé du contenu 2">
            <a:extLst>
              <a:ext uri="{FF2B5EF4-FFF2-40B4-BE49-F238E27FC236}">
                <a16:creationId xmlns:a16="http://schemas.microsoft.com/office/drawing/2014/main" id="{979B2A75-D1A5-0C11-521C-774679A194E5}"/>
              </a:ext>
            </a:extLst>
          </p:cNvPr>
          <p:cNvSpPr txBox="1">
            <a:spLocks/>
          </p:cNvSpPr>
          <p:nvPr/>
        </p:nvSpPr>
        <p:spPr>
          <a:xfrm>
            <a:off x="4493566" y="4867271"/>
            <a:ext cx="3195551" cy="1405275"/>
          </a:xfrm>
          <a:prstGeom prst="rect">
            <a:avLst/>
          </a:prstGeom>
          <a:noFill/>
        </p:spPr>
        <p:txBody>
          <a:bodyPr vert="horz" lIns="91440" tIns="45720" rIns="91440" bIns="45720" rtlCol="0" anchor="t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200">
                <a:solidFill>
                  <a:srgbClr val="FFFFFF"/>
                </a:solidFill>
                <a:ea typeface="+mn-lt"/>
                <a:cs typeface="+mn-lt"/>
              </a:rPr>
              <a:t>William WOZIWODA</a:t>
            </a:r>
            <a:endParaRPr lang="fr-FR"/>
          </a:p>
          <a:p>
            <a:pPr marL="0" indent="0" algn="ctr">
              <a:buNone/>
            </a:pPr>
            <a:r>
              <a:rPr lang="fr-FR" sz="2200">
                <a:solidFill>
                  <a:srgbClr val="FFFFFF"/>
                </a:solidFill>
              </a:rPr>
              <a:t>"</a:t>
            </a:r>
            <a:r>
              <a:rPr lang="fr-FR" sz="2200">
                <a:solidFill>
                  <a:schemeClr val="bg1">
                    <a:lumMod val="65000"/>
                  </a:schemeClr>
                </a:solidFill>
              </a:rPr>
              <a:t>Tu es sûr qu'il n'y a pas déjà une classe qui fait ça dans </a:t>
            </a:r>
            <a:r>
              <a:rPr lang="fr-FR" sz="2200" err="1">
                <a:solidFill>
                  <a:schemeClr val="bg1">
                    <a:lumMod val="65000"/>
                  </a:schemeClr>
                </a:solidFill>
              </a:rPr>
              <a:t>LibGDX</a:t>
            </a:r>
            <a:r>
              <a:rPr lang="fr-FR" sz="2200">
                <a:solidFill>
                  <a:schemeClr val="bg1">
                    <a:lumMod val="65000"/>
                  </a:schemeClr>
                </a:solidFill>
              </a:rPr>
              <a:t> ?</a:t>
            </a:r>
            <a:r>
              <a:rPr lang="fr-FR" sz="2200">
                <a:solidFill>
                  <a:srgbClr val="FFFFFF"/>
                </a:solidFill>
              </a:rPr>
              <a:t>"</a:t>
            </a:r>
          </a:p>
        </p:txBody>
      </p:sp>
      <p:pic>
        <p:nvPicPr>
          <p:cNvPr id="14" name="Image 13" descr="Une image contenant texte, Visage humain, Barbe humaine, personne&#10;&#10;Description générée automatiquement">
            <a:extLst>
              <a:ext uri="{FF2B5EF4-FFF2-40B4-BE49-F238E27FC236}">
                <a16:creationId xmlns:a16="http://schemas.microsoft.com/office/drawing/2014/main" id="{32E416BF-4BE7-A3F8-BC24-C0CED5A350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04035" y="2344443"/>
            <a:ext cx="2095529" cy="2488441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18" name="Espace réservé du contenu 2">
            <a:extLst>
              <a:ext uri="{FF2B5EF4-FFF2-40B4-BE49-F238E27FC236}">
                <a16:creationId xmlns:a16="http://schemas.microsoft.com/office/drawing/2014/main" id="{5CA849DF-C4CE-5838-37AE-0723B0759191}"/>
              </a:ext>
            </a:extLst>
          </p:cNvPr>
          <p:cNvSpPr txBox="1">
            <a:spLocks/>
          </p:cNvSpPr>
          <p:nvPr/>
        </p:nvSpPr>
        <p:spPr>
          <a:xfrm>
            <a:off x="7467104" y="4896133"/>
            <a:ext cx="3456235" cy="10744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fr-FR" sz="2200">
                <a:solidFill>
                  <a:srgbClr val="FFFFFF"/>
                </a:solidFill>
                <a:ea typeface="+mn-lt"/>
                <a:cs typeface="+mn-lt"/>
              </a:rPr>
              <a:t>Arielle ARAKAZA</a:t>
            </a:r>
            <a:endParaRPr lang="fr-FR"/>
          </a:p>
          <a:p>
            <a:pPr marL="0" indent="0" algn="ctr">
              <a:buNone/>
            </a:pPr>
            <a:r>
              <a:rPr lang="fr-FR" sz="2200">
                <a:solidFill>
                  <a:srgbClr val="FFFFFF"/>
                </a:solidFill>
              </a:rPr>
              <a:t>"</a:t>
            </a:r>
            <a:r>
              <a:rPr lang="fr-FR" sz="2200">
                <a:solidFill>
                  <a:schemeClr val="bg1">
                    <a:lumMod val="65000"/>
                  </a:schemeClr>
                </a:solidFill>
              </a:rPr>
              <a:t>Not sure</a:t>
            </a:r>
            <a:r>
              <a:rPr lang="fr-FR" sz="2200">
                <a:solidFill>
                  <a:srgbClr val="FFFFFF"/>
                </a:solidFill>
              </a:rPr>
              <a:t>"</a:t>
            </a:r>
          </a:p>
        </p:txBody>
      </p:sp>
      <p:pic>
        <p:nvPicPr>
          <p:cNvPr id="19" name="Image 18" descr="Une image contenant Visage humain, sourire, Front, personne&#10;&#10;Description générée automatiquement">
            <a:extLst>
              <a:ext uri="{FF2B5EF4-FFF2-40B4-BE49-F238E27FC236}">
                <a16:creationId xmlns:a16="http://schemas.microsoft.com/office/drawing/2014/main" id="{E88A593E-7507-0BD4-01B4-DDE8C92993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47856" y="2343226"/>
            <a:ext cx="2477068" cy="2488441"/>
          </a:xfrm>
          <a:prstGeom prst="rect">
            <a:avLst/>
          </a:prstGeom>
        </p:spPr>
      </p:pic>
      <p:pic>
        <p:nvPicPr>
          <p:cNvPr id="24" name="Image 23" descr="Une image contenant texte, Visage humain, sourcil, Front&#10;&#10;Description générée automatiquement">
            <a:extLst>
              <a:ext uri="{FF2B5EF4-FFF2-40B4-BE49-F238E27FC236}">
                <a16:creationId xmlns:a16="http://schemas.microsoft.com/office/drawing/2014/main" id="{9578CF98-A63B-EA5F-6604-75179FA8B6C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44281" y="2344737"/>
            <a:ext cx="2486026" cy="2532208"/>
          </a:xfrm>
          <a:prstGeom prst="rect">
            <a:avLst/>
          </a:prstGeom>
        </p:spPr>
      </p:pic>
      <p:sp>
        <p:nvSpPr>
          <p:cNvPr id="16" name="Espace réservé du numéro de diapositive 15">
            <a:extLst>
              <a:ext uri="{FF2B5EF4-FFF2-40B4-BE49-F238E27FC236}">
                <a16:creationId xmlns:a16="http://schemas.microsoft.com/office/drawing/2014/main" id="{0CE43D4E-7FAD-9ABE-E3E1-E8CF4BAFA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dirty="0" smtClean="0">
                <a:solidFill>
                  <a:schemeClr val="bg1"/>
                </a:solidFill>
              </a:rPr>
              <a:t>5</a:t>
            </a:fld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778923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437BA68-909C-E114-1165-9887DB9232BB}"/>
              </a:ext>
            </a:extLst>
          </p:cNvPr>
          <p:cNvSpPr/>
          <p:nvPr/>
        </p:nvSpPr>
        <p:spPr>
          <a:xfrm>
            <a:off x="814638" y="275724"/>
            <a:ext cx="10918657" cy="6316578"/>
          </a:xfrm>
          <a:prstGeom prst="rect">
            <a:avLst/>
          </a:prstGeom>
          <a:solidFill>
            <a:srgbClr val="000000">
              <a:alpha val="75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E8B2F707-EF35-4955-8439-F76145F3C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DA476813-4CEE-408B-852D-3E51E30B1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31" name="Picture 4" descr="Spirale abstraite sur arrière-plan tech bleu">
            <a:extLst>
              <a:ext uri="{FF2B5EF4-FFF2-40B4-BE49-F238E27FC236}">
                <a16:creationId xmlns:a16="http://schemas.microsoft.com/office/drawing/2014/main" id="{49CADC29-6E12-6771-221E-86A43EDF282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21" b="7821"/>
          <a:stretch/>
        </p:blipFill>
        <p:spPr>
          <a:xfrm>
            <a:off x="20" y="10"/>
            <a:ext cx="12191980" cy="6856614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9F1B0CC0-E651-8301-43B8-1236324C04C1}"/>
              </a:ext>
            </a:extLst>
          </p:cNvPr>
          <p:cNvSpPr/>
          <p:nvPr/>
        </p:nvSpPr>
        <p:spPr>
          <a:xfrm>
            <a:off x="0" y="0"/>
            <a:ext cx="12191999" cy="6857998"/>
          </a:xfrm>
          <a:prstGeom prst="rect">
            <a:avLst/>
          </a:prstGeom>
          <a:solidFill>
            <a:srgbClr val="000000">
              <a:alpha val="66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555BF77B-2A59-773C-D510-DF6DB31D71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06769" y="2871698"/>
            <a:ext cx="7178506" cy="1117990"/>
          </a:xfrm>
          <a:noFill/>
        </p:spPr>
        <p:txBody>
          <a:bodyPr anchor="ctr">
            <a:noAutofit/>
          </a:bodyPr>
          <a:lstStyle/>
          <a:p>
            <a:pPr algn="ctr"/>
            <a:r>
              <a:rPr lang="fr-FR" sz="7200" b="1">
                <a:solidFill>
                  <a:schemeClr val="bg1"/>
                </a:solidFill>
                <a:latin typeface="Avenir Next LT Pro"/>
                <a:cs typeface="Sabon Next LT"/>
              </a:rPr>
              <a:t>Technologies</a:t>
            </a:r>
            <a:endParaRPr lang="fr-FR" sz="7200" b="1">
              <a:solidFill>
                <a:schemeClr val="bg1"/>
              </a:solidFill>
              <a:latin typeface="Avenir Next LT Pro"/>
            </a:endParaRPr>
          </a:p>
        </p:txBody>
      </p:sp>
      <p:grpSp>
        <p:nvGrpSpPr>
          <p:cNvPr id="32" name="Group 14">
            <a:extLst>
              <a:ext uri="{FF2B5EF4-FFF2-40B4-BE49-F238E27FC236}">
                <a16:creationId xmlns:a16="http://schemas.microsoft.com/office/drawing/2014/main" id="{245C754D-F6B0-4E8B-BCBC-51B5E2863D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66BE34B5-B2D6-49D5-B3B8-6E019E3E4C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B5FDAC2-DA09-40B0-9B3F-D874ECE965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3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pic>
        <p:nvPicPr>
          <p:cNvPr id="6" name="Image 5" descr="Three steps to subset tests with Launchable &amp; Gradle | Launchable, Inc.">
            <a:extLst>
              <a:ext uri="{FF2B5EF4-FFF2-40B4-BE49-F238E27FC236}">
                <a16:creationId xmlns:a16="http://schemas.microsoft.com/office/drawing/2014/main" id="{95CAE122-43A0-2EEA-AD43-D6CC2DDC5B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21120000">
            <a:off x="1044395" y="486704"/>
            <a:ext cx="3911637" cy="1945983"/>
          </a:xfrm>
          <a:prstGeom prst="rect">
            <a:avLst/>
          </a:prstGeom>
        </p:spPr>
      </p:pic>
      <p:pic>
        <p:nvPicPr>
          <p:cNvPr id="7" name="Image 6" descr="IntelliJ IDEA — Wikipédia">
            <a:extLst>
              <a:ext uri="{FF2B5EF4-FFF2-40B4-BE49-F238E27FC236}">
                <a16:creationId xmlns:a16="http://schemas.microsoft.com/office/drawing/2014/main" id="{07260526-BE6E-9049-3A55-8CBBADEAA6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21120000">
            <a:off x="9129312" y="4165755"/>
            <a:ext cx="2304473" cy="2316019"/>
          </a:xfrm>
          <a:prstGeom prst="rect">
            <a:avLst/>
          </a:prstGeom>
        </p:spPr>
      </p:pic>
      <p:pic>
        <p:nvPicPr>
          <p:cNvPr id="27" name="Graphique 26" descr=" ">
            <a:extLst>
              <a:ext uri="{FF2B5EF4-FFF2-40B4-BE49-F238E27FC236}">
                <a16:creationId xmlns:a16="http://schemas.microsoft.com/office/drawing/2014/main" id="{57335767-C76D-BEC9-AC13-58BB5BF4AA1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360000">
            <a:off x="1943162" y="5422246"/>
            <a:ext cx="4371109" cy="734290"/>
          </a:xfrm>
          <a:prstGeom prst="rect">
            <a:avLst/>
          </a:prstGeom>
        </p:spPr>
      </p:pic>
      <p:pic>
        <p:nvPicPr>
          <p:cNvPr id="8" name="Image 7" descr="Java Logo, symbol, meaning, history, PNG, brand">
            <a:extLst>
              <a:ext uri="{FF2B5EF4-FFF2-40B4-BE49-F238E27FC236}">
                <a16:creationId xmlns:a16="http://schemas.microsoft.com/office/drawing/2014/main" id="{9AC1A1FD-6650-2080-ABAC-7C5F15F903B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29221" r="25974" b="-1828"/>
          <a:stretch/>
        </p:blipFill>
        <p:spPr>
          <a:xfrm rot="1740000">
            <a:off x="9537335" y="348080"/>
            <a:ext cx="1597061" cy="2049243"/>
          </a:xfrm>
          <a:prstGeom prst="rect">
            <a:avLst/>
          </a:prstGeom>
        </p:spPr>
      </p:pic>
      <p:sp>
        <p:nvSpPr>
          <p:cNvPr id="11" name="Espace réservé du numéro de diapositive 10">
            <a:extLst>
              <a:ext uri="{FF2B5EF4-FFF2-40B4-BE49-F238E27FC236}">
                <a16:creationId xmlns:a16="http://schemas.microsoft.com/office/drawing/2014/main" id="{4E3464D1-4228-CFEC-38C4-2643E6F370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dirty="0" smtClean="0">
                <a:solidFill>
                  <a:schemeClr val="bg1"/>
                </a:solidFill>
              </a:rPr>
              <a:t>6</a:t>
            </a:fld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3553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651CFA9-6065-4243-AC48-858E35978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8B2F707-EF35-4955-8439-F76145F3CD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A476813-4CEE-408B-852D-3E51E30B1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Picture 4" descr="Vue de la terre à partir d’une fenêtre de vaisseau spatial">
            <a:extLst>
              <a:ext uri="{FF2B5EF4-FFF2-40B4-BE49-F238E27FC236}">
                <a16:creationId xmlns:a16="http://schemas.microsoft.com/office/drawing/2014/main" id="{FFB8B203-8EA7-EDAB-1C27-484745DC35D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86" b="786"/>
          <a:stretch/>
        </p:blipFill>
        <p:spPr>
          <a:xfrm>
            <a:off x="20" y="10"/>
            <a:ext cx="12191980" cy="6856614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CC252A7B-303B-CBD0-605A-AECF1DD33ED1}"/>
              </a:ext>
            </a:extLst>
          </p:cNvPr>
          <p:cNvSpPr/>
          <p:nvPr/>
        </p:nvSpPr>
        <p:spPr>
          <a:xfrm>
            <a:off x="0" y="0"/>
            <a:ext cx="12191999" cy="6857998"/>
          </a:xfrm>
          <a:prstGeom prst="rect">
            <a:avLst/>
          </a:prstGeom>
          <a:solidFill>
            <a:srgbClr val="000000">
              <a:alpha val="66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Titre 1">
            <a:extLst>
              <a:ext uri="{FF2B5EF4-FFF2-40B4-BE49-F238E27FC236}">
                <a16:creationId xmlns:a16="http://schemas.microsoft.com/office/drawing/2014/main" id="{881D95A3-0574-6D14-C275-7287E5B924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8093" y="2012036"/>
            <a:ext cx="6318925" cy="258767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b="1">
                <a:solidFill>
                  <a:srgbClr val="FFFFFF"/>
                </a:solidFill>
                <a:latin typeface="Avenir Next LT Pro"/>
              </a:rPr>
              <a:t>Organisation</a:t>
            </a:r>
            <a:endParaRPr lang="fr-FR"/>
          </a:p>
        </p:txBody>
      </p:sp>
      <p:graphicFrame>
        <p:nvGraphicFramePr>
          <p:cNvPr id="14" name="Diagramme 13">
            <a:extLst>
              <a:ext uri="{FF2B5EF4-FFF2-40B4-BE49-F238E27FC236}">
                <a16:creationId xmlns:a16="http://schemas.microsoft.com/office/drawing/2014/main" id="{DD0E9E40-58AD-040B-885C-4D44A939D1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5109606"/>
              </p:ext>
            </p:extLst>
          </p:nvPr>
        </p:nvGraphicFramePr>
        <p:xfrm>
          <a:off x="4087092" y="53108"/>
          <a:ext cx="7458364" cy="65208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00" name="Espace réservé du numéro de diapositive 99">
            <a:extLst>
              <a:ext uri="{FF2B5EF4-FFF2-40B4-BE49-F238E27FC236}">
                <a16:creationId xmlns:a16="http://schemas.microsoft.com/office/drawing/2014/main" id="{68BCEDC9-CE11-587B-AF93-ADDE4D0963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dirty="0" smtClean="0">
                <a:solidFill>
                  <a:schemeClr val="bg1"/>
                </a:solidFill>
              </a:rPr>
              <a:t>7</a:t>
            </a:fld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89366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37FDDF72-DE39-4F99-A3C1-DD9D7815D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8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E4ECE80-3AD1-450C-B62A-98788F1939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Picture 4" descr="Une image contenant capture d’écran, Compositing numérique, animation japonaise&#10;&#10;Description générée automatiquement">
            <a:extLst>
              <a:ext uri="{FF2B5EF4-FFF2-40B4-BE49-F238E27FC236}">
                <a16:creationId xmlns:a16="http://schemas.microsoft.com/office/drawing/2014/main" id="{B9DA1510-A83F-C6B7-3261-550EE1B190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" r="2"/>
          <a:stretch/>
        </p:blipFill>
        <p:spPr>
          <a:xfrm>
            <a:off x="3048" y="10"/>
            <a:ext cx="12188952" cy="6856614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B9632603-447F-4389-863D-9820DB9915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V="1">
            <a:off x="6951981" y="0"/>
            <a:ext cx="5236971" cy="6858001"/>
            <a:chOff x="6951981" y="0"/>
            <a:chExt cx="5236971" cy="6858001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354F4BB5-9639-4525-A748-2B2D8FDB10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4">
              <a:alphaModFix amt="2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6951981" y="692703"/>
              <a:ext cx="5236971" cy="6165298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D9AF55E-83EF-4A42-A236-590299A7B9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alphaModFix amt="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54" b="19117"/>
            <a:stretch/>
          </p:blipFill>
          <p:spPr>
            <a:xfrm rot="16200000" flipH="1">
              <a:off x="7618603" y="-373126"/>
              <a:ext cx="4197223" cy="4943475"/>
            </a:xfrm>
            <a:prstGeom prst="rect">
              <a:avLst/>
            </a:prstGeom>
          </p:spPr>
        </p:pic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03E71BF4-78EB-FA1D-CECC-06ADBCD20B31}"/>
              </a:ext>
            </a:extLst>
          </p:cNvPr>
          <p:cNvSpPr/>
          <p:nvPr/>
        </p:nvSpPr>
        <p:spPr>
          <a:xfrm>
            <a:off x="0" y="0"/>
            <a:ext cx="12191999" cy="6857998"/>
          </a:xfrm>
          <a:prstGeom prst="rect">
            <a:avLst/>
          </a:prstGeom>
          <a:solidFill>
            <a:srgbClr val="000000">
              <a:alpha val="66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1" name="Titre 1">
            <a:extLst>
              <a:ext uri="{FF2B5EF4-FFF2-40B4-BE49-F238E27FC236}">
                <a16:creationId xmlns:a16="http://schemas.microsoft.com/office/drawing/2014/main" id="{670B7A4B-5200-F765-D970-13586DBE9815}"/>
              </a:ext>
            </a:extLst>
          </p:cNvPr>
          <p:cNvSpPr txBox="1">
            <a:spLocks/>
          </p:cNvSpPr>
          <p:nvPr/>
        </p:nvSpPr>
        <p:spPr>
          <a:xfrm>
            <a:off x="1005654" y="565846"/>
            <a:ext cx="9800838" cy="64698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0000" lnSpcReduction="1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rgbClr val="FFFFFF"/>
                </a:solidFill>
                <a:latin typeface="Avenir Next LT Pro"/>
                <a:cs typeface="Sabon Next LT"/>
              </a:rPr>
              <a:t>Le Futur d'</a:t>
            </a:r>
            <a:r>
              <a:rPr lang="fr-FR" b="1" err="1">
                <a:solidFill>
                  <a:srgbClr val="FFFFFF"/>
                </a:solidFill>
                <a:latin typeface="Avenir Next LT Pro"/>
                <a:cs typeface="Sabon Next LT"/>
              </a:rPr>
              <a:t>Odyssey</a:t>
            </a:r>
            <a:endParaRPr lang="fr-FR" err="1"/>
          </a:p>
        </p:txBody>
      </p:sp>
      <p:graphicFrame>
        <p:nvGraphicFramePr>
          <p:cNvPr id="100" name="Diagramme 99">
            <a:extLst>
              <a:ext uri="{FF2B5EF4-FFF2-40B4-BE49-F238E27FC236}">
                <a16:creationId xmlns:a16="http://schemas.microsoft.com/office/drawing/2014/main" id="{BEA484EF-1BC4-D64E-419E-27A05ECB940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87372422"/>
              </p:ext>
            </p:extLst>
          </p:nvPr>
        </p:nvGraphicFramePr>
        <p:xfrm>
          <a:off x="415637" y="1207655"/>
          <a:ext cx="11326090" cy="53778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172" name="Espace réservé du numéro de diapositive 171">
            <a:extLst>
              <a:ext uri="{FF2B5EF4-FFF2-40B4-BE49-F238E27FC236}">
                <a16:creationId xmlns:a16="http://schemas.microsoft.com/office/drawing/2014/main" id="{14D0EDDB-4676-73FC-53B6-AE77DF67A5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dirty="0" smtClean="0">
                <a:solidFill>
                  <a:schemeClr val="bg1"/>
                </a:solidFill>
              </a:rPr>
              <a:t>8</a:t>
            </a:fld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49660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BABF38A-8A0D-492E-BD20-6CF4D46B50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4"/>
          </a:xfrm>
          <a:prstGeom prst="rect">
            <a:avLst/>
          </a:prstGeom>
          <a:solidFill>
            <a:schemeClr val="bg2">
              <a:lumMod val="90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C526B7A-4801-4FD1-95C8-03AF22629E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34400" y="0"/>
            <a:ext cx="3654612" cy="4575348"/>
          </a:xfrm>
          <a:prstGeom prst="rect">
            <a:avLst/>
          </a:prstGeom>
        </p:spPr>
      </p:pic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F991FCB-5132-414C-B377-526F56121B6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5" name="Picture 4" descr="Satellite sous un ciel de nuit étoilée">
            <a:extLst>
              <a:ext uri="{FF2B5EF4-FFF2-40B4-BE49-F238E27FC236}">
                <a16:creationId xmlns:a16="http://schemas.microsoft.com/office/drawing/2014/main" id="{1B774AB9-CBC8-4232-02E9-CBF5148F149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574" b="457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23DAFF7-4C98-4E0E-8986-198D54B6C1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0" y="0"/>
            <a:ext cx="6858000" cy="6858000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6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182B32C4-8B60-5317-9E14-FBEE4A2FE2A6}"/>
              </a:ext>
            </a:extLst>
          </p:cNvPr>
          <p:cNvSpPr/>
          <p:nvPr/>
        </p:nvSpPr>
        <p:spPr>
          <a:xfrm>
            <a:off x="0" y="-252"/>
            <a:ext cx="12191999" cy="6857998"/>
          </a:xfrm>
          <a:prstGeom prst="rect">
            <a:avLst/>
          </a:prstGeom>
          <a:solidFill>
            <a:srgbClr val="000000">
              <a:alpha val="66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069B84C-34E7-7AE9-DE97-5291C182C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4922" y="2288199"/>
            <a:ext cx="10206268" cy="368615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Wingdings" panose="020B0604020202020204" pitchFamily="34" charset="0"/>
              <a:buChar char="Ø"/>
            </a:pPr>
            <a:r>
              <a:rPr lang="fr-FR" sz="2200" b="1">
                <a:solidFill>
                  <a:srgbClr val="FFFFFF"/>
                </a:solidFill>
              </a:rPr>
              <a:t> Framework Java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fr-FR" sz="2200" b="1">
                <a:solidFill>
                  <a:srgbClr val="FFFFFF"/>
                </a:solidFill>
              </a:rPr>
              <a:t> Merge GitHub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fr-FR" sz="2200" b="1">
                <a:solidFill>
                  <a:srgbClr val="FFFFFF"/>
                </a:solidFill>
              </a:rPr>
              <a:t> </a:t>
            </a:r>
            <a:r>
              <a:rPr lang="fr-FR" sz="2200" b="1" err="1">
                <a:solidFill>
                  <a:srgbClr val="FFFFFF"/>
                </a:solidFill>
              </a:rPr>
              <a:t>Timer</a:t>
            </a:r>
            <a:endParaRPr lang="fr-FR" sz="2200" b="1">
              <a:solidFill>
                <a:srgbClr val="FFFFFF"/>
              </a:solidFill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fr-FR" sz="2200" b="1">
                <a:solidFill>
                  <a:srgbClr val="FFFFFF"/>
                </a:solidFill>
              </a:rPr>
              <a:t> </a:t>
            </a:r>
            <a:r>
              <a:rPr lang="fr-FR" sz="2200" b="1" err="1">
                <a:solidFill>
                  <a:srgbClr val="FFFFFF"/>
                </a:solidFill>
              </a:rPr>
              <a:t>Capitalize</a:t>
            </a:r>
            <a:endParaRPr lang="fr-FR" sz="2200" b="1">
              <a:solidFill>
                <a:srgbClr val="FFFFFF"/>
              </a:solidFill>
            </a:endParaRPr>
          </a:p>
          <a:p>
            <a:pPr>
              <a:buFont typeface="Wingdings" panose="020B0604020202020204" pitchFamily="34" charset="0"/>
              <a:buChar char="Ø"/>
            </a:pPr>
            <a:r>
              <a:rPr lang="fr-FR" sz="2200" b="1">
                <a:solidFill>
                  <a:srgbClr val="FFFFFF"/>
                </a:solidFill>
              </a:rPr>
              <a:t> .jar</a:t>
            </a:r>
          </a:p>
          <a:p>
            <a:pPr>
              <a:buFont typeface="Wingdings" panose="020B0604020202020204" pitchFamily="34" charset="0"/>
              <a:buChar char="Ø"/>
            </a:pPr>
            <a:r>
              <a:rPr lang="fr-FR" sz="2200" b="1">
                <a:solidFill>
                  <a:srgbClr val="FFFFFF"/>
                </a:solidFill>
              </a:rPr>
              <a:t> Gestion du temps</a:t>
            </a:r>
          </a:p>
        </p:txBody>
      </p:sp>
      <p:sp>
        <p:nvSpPr>
          <p:cNvPr id="7" name="Titre 1">
            <a:extLst>
              <a:ext uri="{FF2B5EF4-FFF2-40B4-BE49-F238E27FC236}">
                <a16:creationId xmlns:a16="http://schemas.microsoft.com/office/drawing/2014/main" id="{0F76C857-E3FF-6F5E-60B6-32EFFDC73B67}"/>
              </a:ext>
            </a:extLst>
          </p:cNvPr>
          <p:cNvSpPr txBox="1">
            <a:spLocks/>
          </p:cNvSpPr>
          <p:nvPr/>
        </p:nvSpPr>
        <p:spPr>
          <a:xfrm>
            <a:off x="996275" y="384127"/>
            <a:ext cx="6318925" cy="25876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400" b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b="1">
                <a:solidFill>
                  <a:srgbClr val="FFFFFF"/>
                </a:solidFill>
                <a:latin typeface="Avenir Next LT Pro"/>
              </a:rPr>
              <a:t>Problèmes rencontrés</a:t>
            </a:r>
            <a:endParaRPr lang="fr-FR"/>
          </a:p>
        </p:txBody>
      </p:sp>
      <p:sp>
        <p:nvSpPr>
          <p:cNvPr id="18" name="Espace réservé du numéro de diapositive 17">
            <a:extLst>
              <a:ext uri="{FF2B5EF4-FFF2-40B4-BE49-F238E27FC236}">
                <a16:creationId xmlns:a16="http://schemas.microsoft.com/office/drawing/2014/main" id="{774E57EC-C285-1460-8F60-689A2DDA7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B850FF-6169-4056-8077-06FFA93A5366}" type="slidenum">
              <a:rPr lang="en-US" dirty="0" smtClean="0">
                <a:solidFill>
                  <a:schemeClr val="bg1"/>
                </a:solidFill>
              </a:rPr>
              <a:t>9</a:t>
            </a:fld>
            <a:endParaRPr lang="fr-FR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5966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3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DappledVTI">
  <a:themeElements>
    <a:clrScheme name="Custom 81">
      <a:dk1>
        <a:sysClr val="windowText" lastClr="000000"/>
      </a:dk1>
      <a:lt1>
        <a:sysClr val="window" lastClr="FFFFFF"/>
      </a:lt1>
      <a:dk2>
        <a:srgbClr val="21363B"/>
      </a:dk2>
      <a:lt2>
        <a:srgbClr val="F4F2F0"/>
      </a:lt2>
      <a:accent1>
        <a:srgbClr val="758468"/>
      </a:accent1>
      <a:accent2>
        <a:srgbClr val="B5A7AC"/>
      </a:accent2>
      <a:accent3>
        <a:srgbClr val="CC9C6F"/>
      </a:accent3>
      <a:accent4>
        <a:srgbClr val="767640"/>
      </a:accent4>
      <a:accent5>
        <a:srgbClr val="A5B295"/>
      </a:accent5>
      <a:accent6>
        <a:srgbClr val="C19DA7"/>
      </a:accent6>
      <a:hlink>
        <a:srgbClr val="D13D6E"/>
      </a:hlink>
      <a:folHlink>
        <a:srgbClr val="6C9D92"/>
      </a:folHlink>
    </a:clrScheme>
    <a:fontScheme name="Custom 67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ppledVTI" id="{204FEFAB-F02B-4FE8-B509-C50A618B972D}" vid="{7EAEADA8-5A8E-45B2-B0E4-448EC7E7A94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Grand écran</PresentationFormat>
  <Slides>12</Slides>
  <Notes>0</Notes>
  <HiddenSlides>0</HiddenSlide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12</vt:i4>
      </vt:variant>
    </vt:vector>
  </HeadingPairs>
  <TitlesOfParts>
    <vt:vector size="13" baseType="lpstr">
      <vt:lpstr>DappledVTI</vt:lpstr>
      <vt:lpstr>Présentation PowerPoint</vt:lpstr>
      <vt:lpstr>Sommaire</vt:lpstr>
      <vt:lpstr>Contexte </vt:lpstr>
      <vt:lpstr>Fonctionnalités</vt:lpstr>
      <vt:lpstr>L'équipe</vt:lpstr>
      <vt:lpstr>Technologies</vt:lpstr>
      <vt:lpstr>Organisation</vt:lpstr>
      <vt:lpstr>Présentation PowerPoint</vt:lpstr>
      <vt:lpstr>Présentation PowerPoint</vt:lpstr>
      <vt:lpstr>Ce qu'on a appris</vt:lpstr>
      <vt:lpstr>Retours de projet</vt:lpstr>
      <vt:lpstr>Des questions 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/>
  <cp:revision>6</cp:revision>
  <dcterms:created xsi:type="dcterms:W3CDTF">2023-11-28T10:53:43Z</dcterms:created>
  <dcterms:modified xsi:type="dcterms:W3CDTF">2025-02-13T10:46:16Z</dcterms:modified>
</cp:coreProperties>
</file>

<file path=docProps/thumbnail.jpeg>
</file>